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802B8A-271C-485E-B221-D984DB985BDF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C6E1FC-ECFD-4C88-A4C2-90B4098C292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6" name="camera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2133600"/>
            <a:ext cx="7488238" cy="230346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     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        </a:t>
            </a:r>
            <a:r>
              <a:rPr lang="es-MX" sz="7200" dirty="0" smtClean="0"/>
              <a:t>Feria   Científica                 2015  </a:t>
            </a:r>
            <a:endParaRPr lang="es-MX" sz="7200" dirty="0"/>
          </a:p>
        </p:txBody>
      </p:sp>
      <p:pic>
        <p:nvPicPr>
          <p:cNvPr id="4" name="3 Imagen" descr="F:\Pruebas 1° 2014\Marca Liceo 20 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533" y="882906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encrypted-tbn3.gstatic.com/images?q=tbn:ANd9GcTqQ835YcWTPwebUFBjATu8palK-iV-yLRwaXzFCDTfCghiXTQoadS_j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63758"/>
            <a:ext cx="158417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F:\Pruebas 1° 2014\Marca Liceo 20 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533" y="881689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7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«Gracias al trabajo Colaborativo de toda una Comunidad </a:t>
            </a:r>
            <a:r>
              <a:rPr lang="es-MX" dirty="0"/>
              <a:t>E</a:t>
            </a:r>
            <a:r>
              <a:rPr lang="es-MX" dirty="0" smtClean="0"/>
              <a:t>ducativa podemos vivenciar este </a:t>
            </a:r>
            <a:r>
              <a:rPr lang="es-MX" dirty="0" smtClean="0"/>
              <a:t>resultado el año 2014».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¡ vamos el 2015…!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37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  Temática 2° Feria Científica 2015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1"/>
            <a:ext cx="8316416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         </a:t>
            </a:r>
          </a:p>
          <a:p>
            <a:pPr marL="0" indent="0">
              <a:buNone/>
            </a:pPr>
            <a:r>
              <a:rPr lang="es-MX" sz="4400" dirty="0">
                <a:solidFill>
                  <a:srgbClr val="00B050"/>
                </a:solidFill>
              </a:rPr>
              <a:t> </a:t>
            </a:r>
            <a:r>
              <a:rPr lang="es-MX" sz="4400" dirty="0" smtClean="0">
                <a:solidFill>
                  <a:srgbClr val="00B050"/>
                </a:solidFill>
              </a:rPr>
              <a:t>     </a:t>
            </a:r>
            <a:r>
              <a:rPr lang="es-MX" sz="4400" dirty="0" smtClean="0"/>
              <a:t>«</a:t>
            </a:r>
            <a:r>
              <a:rPr lang="es-MX" sz="4400" dirty="0" smtClean="0">
                <a:solidFill>
                  <a:srgbClr val="00B050"/>
                </a:solidFill>
              </a:rPr>
              <a:t>R</a:t>
            </a:r>
            <a:r>
              <a:rPr lang="es-MX" sz="4400" dirty="0" smtClean="0"/>
              <a:t>educir , </a:t>
            </a:r>
            <a:r>
              <a:rPr lang="es-MX" sz="4400" dirty="0" smtClean="0">
                <a:solidFill>
                  <a:srgbClr val="00B050"/>
                </a:solidFill>
              </a:rPr>
              <a:t>R</a:t>
            </a:r>
            <a:r>
              <a:rPr lang="es-MX" sz="4400" dirty="0" smtClean="0"/>
              <a:t>eutilizar y </a:t>
            </a:r>
            <a:r>
              <a:rPr lang="es-MX" sz="4400" dirty="0" smtClean="0">
                <a:solidFill>
                  <a:srgbClr val="00B050"/>
                </a:solidFill>
              </a:rPr>
              <a:t>R</a:t>
            </a:r>
            <a:r>
              <a:rPr lang="es-MX" sz="4400" dirty="0" smtClean="0"/>
              <a:t>eciclar»</a:t>
            </a:r>
            <a:endParaRPr lang="es-MX" sz="4400" dirty="0"/>
          </a:p>
        </p:txBody>
      </p:sp>
      <p:pic>
        <p:nvPicPr>
          <p:cNvPr id="1026" name="Picture 2" descr="Resultado de imagen para imagenes sobre recic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68044"/>
            <a:ext cx="3816424" cy="29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3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/>
              <a:t>Objetivo de las 3R</a:t>
            </a:r>
            <a:endParaRPr lang="es-MX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Las tres erres (3R) ecológicas es una regla para cuidar el medio ambiente, específicamente para reducir el volumen de residuos o basura generada.</a:t>
            </a:r>
          </a:p>
          <a:p>
            <a:r>
              <a:rPr lang="es-MX" dirty="0" smtClean="0"/>
              <a:t>Pretende desarrollar hábitos de consumo  responsable y te concientizan a tirar menos basura, ahorrar dinero y ser un consumidor más responsable.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47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ienc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861048"/>
            <a:ext cx="280831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Organización de dicha feria.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Fecha</a:t>
            </a:r>
            <a:r>
              <a:rPr lang="es-MX" dirty="0" smtClean="0"/>
              <a:t> : El día 12 de agosto.</a:t>
            </a:r>
          </a:p>
          <a:p>
            <a:r>
              <a:rPr lang="es-MX" b="1" dirty="0" smtClean="0"/>
              <a:t>Dónde:</a:t>
            </a:r>
            <a:r>
              <a:rPr lang="es-MX" dirty="0" smtClean="0"/>
              <a:t> En paso peatonal frontal del Liceo.</a:t>
            </a:r>
          </a:p>
          <a:p>
            <a:r>
              <a:rPr lang="es-MX" b="1" dirty="0" smtClean="0"/>
              <a:t>Quiénes participarán</a:t>
            </a:r>
            <a:r>
              <a:rPr lang="es-MX" dirty="0" smtClean="0"/>
              <a:t>: Todos los cursos están cordialmente invitados a ser parte de dicha feria.</a:t>
            </a:r>
          </a:p>
          <a:p>
            <a:r>
              <a:rPr lang="es-MX" b="1" dirty="0" smtClean="0"/>
              <a:t>Horario :</a:t>
            </a:r>
            <a:r>
              <a:rPr lang="es-MX" dirty="0" smtClean="0"/>
              <a:t> Desde  11°°hrs a 14°° </a:t>
            </a:r>
            <a:r>
              <a:rPr lang="es-MX" dirty="0" err="1" smtClean="0"/>
              <a:t>hrs</a:t>
            </a:r>
            <a:r>
              <a:rPr lang="es-MX" dirty="0" smtClean="0"/>
              <a:t>. aprox.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47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Iniciar con </a:t>
            </a:r>
            <a:r>
              <a:rPr lang="es-MX" sz="4000" dirty="0" smtClean="0"/>
              <a:t>Campaña Amigable con el Medio Ambiente (Mes Junio- Julio)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Reunir botellas de vidrio para hacer aporte significativo  a contenedores dispuestos cerca del Liceo, los que además tienen como objetivo ayudar a una fundación.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93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Condiciones para llevar a cabo el trabajo previo a dicha feria.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Motivar y plantear la temática a sus alumnos.</a:t>
            </a:r>
          </a:p>
          <a:p>
            <a:r>
              <a:rPr lang="es-MX" dirty="0" smtClean="0"/>
              <a:t>Organizar el trabajo junto a sus alumnos e incluir a sus apoderados en esta feria.</a:t>
            </a:r>
          </a:p>
          <a:p>
            <a:r>
              <a:rPr lang="es-MX" dirty="0" smtClean="0"/>
              <a:t>La idea es que ese día se muestre el producto de un proceso.</a:t>
            </a:r>
          </a:p>
          <a:p>
            <a:r>
              <a:rPr lang="es-MX" dirty="0" smtClean="0"/>
              <a:t>Orientarse apoyados por sistema </a:t>
            </a:r>
            <a:r>
              <a:rPr lang="es-MX" dirty="0" err="1" smtClean="0"/>
              <a:t>on</a:t>
            </a:r>
            <a:r>
              <a:rPr lang="es-MX" dirty="0" smtClean="0"/>
              <a:t> line y trabajarlo en áreas de ciencias, artes, tecnología u otra, la temática es transversal.</a:t>
            </a:r>
          </a:p>
          <a:p>
            <a:r>
              <a:rPr lang="es-MX" dirty="0" smtClean="0"/>
              <a:t>Inscribir su proyecto con anticipación para no repetir proyectos.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5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Día de la Feria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 Presentar su stand en ubicación previamente      destinado con mesas y respectivo toldo.</a:t>
            </a:r>
          </a:p>
          <a:p>
            <a:r>
              <a:rPr lang="es-MX" dirty="0" smtClean="0"/>
              <a:t>Destinar a un grupo reducido de alumnos preparados para que  presenten proyecto, acompañados de asistente y/o apoderados.</a:t>
            </a:r>
          </a:p>
          <a:p>
            <a:r>
              <a:rPr lang="es-MX" dirty="0" smtClean="0"/>
              <a:t>Confeccionar recuerdos para el público que nos visitará.</a:t>
            </a:r>
          </a:p>
          <a:p>
            <a:r>
              <a:rPr lang="es-MX" dirty="0" smtClean="0"/>
              <a:t>Agregar en su stand afiche motivador para dicha presentación.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53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Día de la Feria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/>
          </a:bodyPr>
          <a:lstStyle/>
          <a:p>
            <a:r>
              <a:rPr lang="es-MX" dirty="0" smtClean="0"/>
              <a:t>Se utilizará sistema de votación para los stand.</a:t>
            </a:r>
          </a:p>
          <a:p>
            <a:r>
              <a:rPr lang="es-MX" dirty="0" smtClean="0"/>
              <a:t>El stand del curso más votado se premiará con una «</a:t>
            </a:r>
            <a:r>
              <a:rPr lang="es-MX" dirty="0" err="1" smtClean="0"/>
              <a:t>tablet</a:t>
            </a:r>
            <a:r>
              <a:rPr lang="es-MX" dirty="0" smtClean="0"/>
              <a:t>», </a:t>
            </a:r>
            <a:r>
              <a:rPr lang="es-MX" dirty="0" smtClean="0"/>
              <a:t>Al resto de los cursos participantes se les </a:t>
            </a:r>
            <a:r>
              <a:rPr lang="es-MX" dirty="0" smtClean="0"/>
              <a:t>entregará un diploma de participación </a:t>
            </a:r>
            <a:r>
              <a:rPr lang="es-MX" dirty="0" smtClean="0"/>
              <a:t>.-</a:t>
            </a:r>
          </a:p>
          <a:p>
            <a:r>
              <a:rPr lang="es-MX" dirty="0" smtClean="0"/>
              <a:t>El horario de visita </a:t>
            </a:r>
            <a:r>
              <a:rPr lang="es-MX" dirty="0" smtClean="0"/>
              <a:t>de los cursos  a la feria se coordinará con inspectoría.</a:t>
            </a:r>
          </a:p>
          <a:p>
            <a:r>
              <a:rPr lang="es-MX" dirty="0" smtClean="0"/>
              <a:t>Una vez finalizada la feria hacer un GOL…!!!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Nos visitarán: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772816"/>
            <a:ext cx="6196405" cy="3603812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Explora </a:t>
            </a:r>
            <a:r>
              <a:rPr lang="es-MX" dirty="0" err="1" smtClean="0"/>
              <a:t>Conicyt</a:t>
            </a:r>
            <a:r>
              <a:rPr lang="es-MX" dirty="0" smtClean="0"/>
              <a:t> </a:t>
            </a:r>
            <a:r>
              <a:rPr lang="es-MX" dirty="0" smtClean="0"/>
              <a:t> </a:t>
            </a:r>
            <a:r>
              <a:rPr lang="es-MX" dirty="0" err="1" smtClean="0"/>
              <a:t>SurPoniente</a:t>
            </a:r>
            <a:r>
              <a:rPr lang="es-MX" dirty="0" smtClean="0"/>
              <a:t> con el «Científico Viajero» y otras entidades que los acompañan por confirmar.</a:t>
            </a:r>
          </a:p>
          <a:p>
            <a:r>
              <a:rPr lang="es-MX" dirty="0" smtClean="0"/>
              <a:t>UMCE ( esperamos confirmación)</a:t>
            </a:r>
            <a:endParaRPr lang="es-MX" dirty="0" smtClean="0"/>
          </a:p>
          <a:p>
            <a:r>
              <a:rPr lang="es-MX" dirty="0" smtClean="0"/>
              <a:t>Profesor </a:t>
            </a:r>
            <a:r>
              <a:rPr lang="es-MX" dirty="0" smtClean="0"/>
              <a:t>Expositor Universidad </a:t>
            </a:r>
            <a:r>
              <a:rPr lang="es-MX" dirty="0" smtClean="0"/>
              <a:t>de </a:t>
            </a:r>
            <a:r>
              <a:rPr lang="es-MX" dirty="0" smtClean="0"/>
              <a:t>Chile.</a:t>
            </a:r>
            <a:endParaRPr lang="es-MX" dirty="0"/>
          </a:p>
          <a:p>
            <a:r>
              <a:rPr lang="es-MX" dirty="0" smtClean="0"/>
              <a:t> </a:t>
            </a:r>
            <a:r>
              <a:rPr lang="es-MX" dirty="0" smtClean="0"/>
              <a:t>Asociación “</a:t>
            </a:r>
            <a:r>
              <a:rPr lang="es-MX" dirty="0" err="1" smtClean="0"/>
              <a:t>Agromercado</a:t>
            </a:r>
            <a:r>
              <a:rPr lang="es-MX" dirty="0" smtClean="0"/>
              <a:t>”. </a:t>
            </a:r>
            <a:r>
              <a:rPr lang="es-MX" dirty="0" smtClean="0"/>
              <a:t>Paine.</a:t>
            </a:r>
          </a:p>
          <a:p>
            <a:r>
              <a:rPr lang="es-MX" dirty="0" smtClean="0"/>
              <a:t>Muestra </a:t>
            </a:r>
            <a:r>
              <a:rPr lang="es-MX" dirty="0" smtClean="0"/>
              <a:t>de las 3R</a:t>
            </a:r>
            <a:r>
              <a:rPr lang="es-MX" dirty="0"/>
              <a:t>. Agrupación Tercera </a:t>
            </a:r>
            <a:r>
              <a:rPr lang="es-MX" dirty="0" smtClean="0"/>
              <a:t>Edad. Paine.</a:t>
            </a:r>
          </a:p>
          <a:p>
            <a:r>
              <a:rPr lang="es-MX" dirty="0" smtClean="0"/>
              <a:t>Esperamos otras confirmaciones de la localidad.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57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244</TotalTime>
  <Words>403</Words>
  <Application>Microsoft Office PowerPoint</Application>
  <PresentationFormat>Presentación en pantalla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Brush Script MT</vt:lpstr>
      <vt:lpstr>Constantia</vt:lpstr>
      <vt:lpstr>Franklin Gothic Book</vt:lpstr>
      <vt:lpstr>Rage Italic</vt:lpstr>
      <vt:lpstr>Chincheta</vt:lpstr>
      <vt:lpstr>               Feria   Científica                 2015  </vt:lpstr>
      <vt:lpstr>    Temática 2° Feria Científica 2015</vt:lpstr>
      <vt:lpstr>Objetivo de las 3R</vt:lpstr>
      <vt:lpstr>Organización de dicha feria.</vt:lpstr>
      <vt:lpstr> Iniciar con Campaña Amigable con el Medio Ambiente (Mes Junio- Julio)</vt:lpstr>
      <vt:lpstr>Condiciones para llevar a cabo el trabajo previo a dicha feria.</vt:lpstr>
      <vt:lpstr>Día de la Feria </vt:lpstr>
      <vt:lpstr>Día de la Feria</vt:lpstr>
      <vt:lpstr>Nos visitarán:</vt:lpstr>
      <vt:lpstr>     «Gracias al trabajo Colaborativo de toda una Comunidad Educativa podemos vivenciar este resultado el año 2014».   ¡ vamos el 2015…!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 Científica 2015</dc:title>
  <dc:creator>Luffi</dc:creator>
  <cp:lastModifiedBy>UTP</cp:lastModifiedBy>
  <cp:revision>25</cp:revision>
  <dcterms:created xsi:type="dcterms:W3CDTF">2015-05-26T23:08:13Z</dcterms:created>
  <dcterms:modified xsi:type="dcterms:W3CDTF">2015-06-02T18:56:43Z</dcterms:modified>
</cp:coreProperties>
</file>