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handoutMasterIdLst>
    <p:handoutMasterId r:id="rId19"/>
  </p:handoutMasterIdLst>
  <p:sldIdLst>
    <p:sldId id="306" r:id="rId2"/>
    <p:sldId id="284" r:id="rId3"/>
    <p:sldId id="286" r:id="rId4"/>
    <p:sldId id="287" r:id="rId5"/>
    <p:sldId id="295" r:id="rId6"/>
    <p:sldId id="288" r:id="rId7"/>
    <p:sldId id="289" r:id="rId8"/>
    <p:sldId id="296" r:id="rId9"/>
    <p:sldId id="290" r:id="rId10"/>
    <p:sldId id="305" r:id="rId11"/>
    <p:sldId id="309" r:id="rId12"/>
    <p:sldId id="294" r:id="rId13"/>
    <p:sldId id="307" r:id="rId14"/>
    <p:sldId id="308" r:id="rId15"/>
    <p:sldId id="310" r:id="rId16"/>
    <p:sldId id="291" r:id="rId17"/>
  </p:sldIdLst>
  <p:sldSz cx="9144000" cy="6858000" type="screen4x3"/>
  <p:notesSz cx="6858000" cy="9144000"/>
  <p:defaultTex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autoAdjust="0"/>
    <p:restoredTop sz="94620" autoAdjust="0"/>
  </p:normalViewPr>
  <p:slideViewPr>
    <p:cSldViewPr snapToGrid="0" snapToObjects="1">
      <p:cViewPr varScale="1">
        <p:scale>
          <a:sx n="63" d="100"/>
          <a:sy n="63" d="100"/>
        </p:scale>
        <p:origin x="-1464"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snapToObjects="1">
      <p:cViewPr varScale="1">
        <p:scale>
          <a:sx n="154" d="100"/>
          <a:sy n="154" d="100"/>
        </p:scale>
        <p:origin x="-6712" y="-12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A5D80AB-8A70-7A4C-966E-699FEB2ADB77}" type="datetimeFigureOut">
              <a:rPr lang="es-ES" smtClean="0"/>
              <a:pPr/>
              <a:t>10/12/2014</a:t>
            </a:fld>
            <a:endParaRPr lang="es-ES"/>
          </a:p>
        </p:txBody>
      </p:sp>
      <p:sp>
        <p:nvSpPr>
          <p:cNvPr id="4" name="Marcador de pie de página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5" name="Marcador de número de diapositiva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6DB1914-5BE9-A143-862C-D94ECE7237C3}" type="slidenum">
              <a:rPr lang="es-ES" smtClean="0"/>
              <a:pPr/>
              <a:t>‹Nº›</a:t>
            </a:fld>
            <a:endParaRPr lang="es-ES"/>
          </a:p>
        </p:txBody>
      </p:sp>
    </p:spTree>
    <p:extLst>
      <p:ext uri="{BB962C8B-B14F-4D97-AF65-F5344CB8AC3E}">
        <p14:creationId xmlns:p14="http://schemas.microsoft.com/office/powerpoint/2010/main" val="2011765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0633C95-F153-3942-B881-7162ED0E44BD}" type="datetimeFigureOut">
              <a:rPr lang="es-ES" smtClean="0"/>
              <a:pPr/>
              <a:t>10/12/2014</a:t>
            </a:fld>
            <a:endParaRPr lang="es-ES"/>
          </a:p>
        </p:txBody>
      </p:sp>
      <p:sp>
        <p:nvSpPr>
          <p:cNvPr id="4" name="Marcador de imagen d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6" name="Marcador de pie de pá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8702EF6-DC79-9544-A26D-C44FFB3B4134}" type="slidenum">
              <a:rPr lang="es-ES" smtClean="0"/>
              <a:pPr/>
              <a:t>‹Nº›</a:t>
            </a:fld>
            <a:endParaRPr lang="es-ES"/>
          </a:p>
        </p:txBody>
      </p:sp>
    </p:spTree>
    <p:extLst>
      <p:ext uri="{BB962C8B-B14F-4D97-AF65-F5344CB8AC3E}">
        <p14:creationId xmlns:p14="http://schemas.microsoft.com/office/powerpoint/2010/main" val="4321957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ortada Principal">
    <p:bg>
      <p:bgPr>
        <a:blipFill dpi="0" rotWithShape="1">
          <a:blip r:embed="rId2">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a:xfrm>
            <a:off x="1472959" y="3524341"/>
            <a:ext cx="7342255" cy="608682"/>
          </a:xfrm>
          <a:prstGeom prst="rect">
            <a:avLst/>
          </a:prstGeom>
        </p:spPr>
        <p:txBody>
          <a:bodyPr/>
          <a:lstStyle>
            <a:lvl1pPr algn="ctr">
              <a:defRPr sz="3000" b="1" cap="none" spc="0" baseline="0">
                <a:ln w="18415" cmpd="sng">
                  <a:noFill/>
                  <a:prstDash val="solid"/>
                </a:ln>
                <a:solidFill>
                  <a:schemeClr val="accent6">
                    <a:lumMod val="75000"/>
                  </a:schemeClr>
                </a:solidFill>
                <a:effectLst/>
                <a:latin typeface="Helvetica"/>
                <a:cs typeface="Helvetica"/>
              </a:defRPr>
            </a:lvl1pPr>
          </a:lstStyle>
          <a:p>
            <a:r>
              <a:rPr lang="es-ES_tradnl" dirty="0" smtClean="0"/>
              <a:t>Clic para editar título</a:t>
            </a:r>
            <a:endParaRPr lang="es-ES" dirty="0"/>
          </a:p>
        </p:txBody>
      </p:sp>
      <p:sp>
        <p:nvSpPr>
          <p:cNvPr id="3" name="Subtítulo 2"/>
          <p:cNvSpPr>
            <a:spLocks noGrp="1"/>
          </p:cNvSpPr>
          <p:nvPr>
            <p:ph type="subTitle" idx="1" hasCustomPrompt="1"/>
          </p:nvPr>
        </p:nvSpPr>
        <p:spPr>
          <a:xfrm>
            <a:off x="2457437" y="4412221"/>
            <a:ext cx="5207967" cy="389600"/>
          </a:xfrm>
          <a:prstGeom prst="rect">
            <a:avLst/>
          </a:prstGeom>
        </p:spPr>
        <p:txBody>
          <a:bodyPr>
            <a:normAutofit/>
          </a:bodyPr>
          <a:lstStyle>
            <a:lvl1pPr marL="0" indent="0" algn="ctr">
              <a:buNone/>
              <a:defRPr sz="1600" b="1" baseline="0">
                <a:solidFill>
                  <a:schemeClr val="tx1"/>
                </a:solidFill>
                <a:latin typeface="Helvetica"/>
                <a:cs typeface="Helvetic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dirty="0" smtClean="0"/>
              <a:t>Nombre del expositor</a:t>
            </a:r>
          </a:p>
        </p:txBody>
      </p:sp>
    </p:spTree>
    <p:extLst>
      <p:ext uri="{BB962C8B-B14F-4D97-AF65-F5344CB8AC3E}">
        <p14:creationId xmlns:p14="http://schemas.microsoft.com/office/powerpoint/2010/main" val="2795929110"/>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ub título + texto">
    <p:spTree>
      <p:nvGrpSpPr>
        <p:cNvPr id="1" name=""/>
        <p:cNvGrpSpPr/>
        <p:nvPr/>
      </p:nvGrpSpPr>
      <p:grpSpPr>
        <a:xfrm>
          <a:off x="0" y="0"/>
          <a:ext cx="0" cy="0"/>
          <a:chOff x="0" y="0"/>
          <a:chExt cx="0" cy="0"/>
        </a:xfrm>
      </p:grpSpPr>
      <p:sp>
        <p:nvSpPr>
          <p:cNvPr id="3" name="Marcador de contenido 2"/>
          <p:cNvSpPr>
            <a:spLocks noGrp="1"/>
          </p:cNvSpPr>
          <p:nvPr>
            <p:ph idx="1" hasCustomPrompt="1"/>
          </p:nvPr>
        </p:nvSpPr>
        <p:spPr>
          <a:xfrm>
            <a:off x="1668352" y="2246862"/>
            <a:ext cx="7018448" cy="3879301"/>
          </a:xfrm>
          <a:prstGeom prst="rect">
            <a:avLst/>
          </a:prstGeom>
        </p:spPr>
        <p:txBody>
          <a:bodyPr/>
          <a:lstStyle>
            <a:lvl1pPr marL="0" indent="0">
              <a:buNone/>
              <a:defRPr baseline="0">
                <a:latin typeface="Hevel"/>
                <a:cs typeface="Hevel"/>
              </a:defRPr>
            </a:lvl1pPr>
            <a:lvl2pPr>
              <a:defRPr>
                <a:latin typeface="Hevel"/>
                <a:cs typeface="Hevel"/>
              </a:defRPr>
            </a:lvl2pPr>
            <a:lvl3pPr>
              <a:defRPr>
                <a:latin typeface="Hevel"/>
                <a:cs typeface="Hevel"/>
              </a:defRPr>
            </a:lvl3pPr>
            <a:lvl4pPr>
              <a:defRPr>
                <a:latin typeface="Hevel"/>
                <a:cs typeface="Hevel"/>
              </a:defRPr>
            </a:lvl4pPr>
            <a:lvl5pPr>
              <a:defRPr>
                <a:latin typeface="Hevel"/>
                <a:cs typeface="Hevel"/>
              </a:defRPr>
            </a:lvl5pPr>
          </a:lstStyle>
          <a:p>
            <a:pPr lvl="0"/>
            <a:r>
              <a:rPr lang="es-ES_tradnl" dirty="0" smtClean="0"/>
              <a:t>Texto</a:t>
            </a:r>
          </a:p>
          <a:p>
            <a:pPr lvl="1"/>
            <a:r>
              <a:rPr lang="es-ES_tradnl" dirty="0" smtClean="0"/>
              <a:t>Segundo nivel</a:t>
            </a:r>
          </a:p>
          <a:p>
            <a:pPr lvl="2"/>
            <a:r>
              <a:rPr lang="es-ES_tradnl" dirty="0" smtClean="0"/>
              <a:t>Tercer nivel</a:t>
            </a:r>
          </a:p>
          <a:p>
            <a:pPr lvl="3"/>
            <a:r>
              <a:rPr lang="es-ES_tradnl" dirty="0" smtClean="0"/>
              <a:t>Cuarto nivel</a:t>
            </a:r>
          </a:p>
          <a:p>
            <a:pPr lvl="4"/>
            <a:r>
              <a:rPr lang="es-ES_tradnl" dirty="0" smtClean="0"/>
              <a:t>Quinto nivel</a:t>
            </a:r>
            <a:endParaRPr lang="es-ES" dirty="0"/>
          </a:p>
        </p:txBody>
      </p:sp>
      <p:sp>
        <p:nvSpPr>
          <p:cNvPr id="13" name="Marcador de texto 12"/>
          <p:cNvSpPr>
            <a:spLocks noGrp="1"/>
          </p:cNvSpPr>
          <p:nvPr>
            <p:ph type="body" sz="quarter" idx="10" hasCustomPrompt="1"/>
          </p:nvPr>
        </p:nvSpPr>
        <p:spPr>
          <a:xfrm>
            <a:off x="1668352" y="1300163"/>
            <a:ext cx="7018448" cy="443221"/>
          </a:xfrm>
          <a:prstGeom prst="rect">
            <a:avLst/>
          </a:prstGeom>
        </p:spPr>
        <p:txBody>
          <a:bodyPr vert="horz"/>
          <a:lstStyle>
            <a:lvl1pPr marL="0" indent="0">
              <a:buNone/>
              <a:defRPr sz="2000" b="1" baseline="0">
                <a:solidFill>
                  <a:schemeClr val="accent6"/>
                </a:solidFill>
                <a:latin typeface="Helvetica"/>
                <a:cs typeface="Helvetica"/>
              </a:defRPr>
            </a:lvl1pPr>
          </a:lstStyle>
          <a:p>
            <a:pPr lvl="0"/>
            <a:r>
              <a:rPr lang="es-ES_tradnl" dirty="0" smtClean="0"/>
              <a:t>Subtítulo</a:t>
            </a:r>
            <a:endParaRPr lang="es-ES" dirty="0"/>
          </a:p>
        </p:txBody>
      </p:sp>
      <p:sp>
        <p:nvSpPr>
          <p:cNvPr id="14" name="Título 8"/>
          <p:cNvSpPr>
            <a:spLocks noGrp="1"/>
          </p:cNvSpPr>
          <p:nvPr>
            <p:ph type="title" hasCustomPrompt="1"/>
          </p:nvPr>
        </p:nvSpPr>
        <p:spPr>
          <a:xfrm>
            <a:off x="1668352" y="479514"/>
            <a:ext cx="6575715" cy="381529"/>
          </a:xfrm>
          <a:prstGeom prst="rect">
            <a:avLst/>
          </a:prstGeom>
        </p:spPr>
        <p:txBody>
          <a:bodyPr vert="horz"/>
          <a:lstStyle>
            <a:lvl1pPr algn="l">
              <a:defRPr sz="2200" b="1" baseline="0">
                <a:solidFill>
                  <a:srgbClr val="E46C0A"/>
                </a:solidFill>
                <a:latin typeface="Helvetica"/>
                <a:cs typeface="Helvetica"/>
              </a:defRPr>
            </a:lvl1pPr>
          </a:lstStyle>
          <a:p>
            <a:r>
              <a:rPr lang="es-ES_tradnl" dirty="0" smtClean="0"/>
              <a:t>Título</a:t>
            </a:r>
            <a:endParaRPr lang="es-ES" dirty="0"/>
          </a:p>
        </p:txBody>
      </p:sp>
    </p:spTree>
    <p:extLst>
      <p:ext uri="{BB962C8B-B14F-4D97-AF65-F5344CB8AC3E}">
        <p14:creationId xmlns:p14="http://schemas.microsoft.com/office/powerpoint/2010/main" val="2405556125"/>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ítulo + texto">
    <p:spTree>
      <p:nvGrpSpPr>
        <p:cNvPr id="1" name=""/>
        <p:cNvGrpSpPr/>
        <p:nvPr/>
      </p:nvGrpSpPr>
      <p:grpSpPr>
        <a:xfrm>
          <a:off x="0" y="0"/>
          <a:ext cx="0" cy="0"/>
          <a:chOff x="0" y="0"/>
          <a:chExt cx="0" cy="0"/>
        </a:xfrm>
      </p:grpSpPr>
      <p:sp>
        <p:nvSpPr>
          <p:cNvPr id="3" name="Marcador de contenido 2"/>
          <p:cNvSpPr>
            <a:spLocks noGrp="1"/>
          </p:cNvSpPr>
          <p:nvPr>
            <p:ph idx="1" hasCustomPrompt="1"/>
          </p:nvPr>
        </p:nvSpPr>
        <p:spPr>
          <a:xfrm>
            <a:off x="1668352" y="1585578"/>
            <a:ext cx="7018448" cy="4540585"/>
          </a:xfrm>
          <a:prstGeom prst="rect">
            <a:avLst/>
          </a:prstGeom>
        </p:spPr>
        <p:txBody>
          <a:bodyPr/>
          <a:lstStyle>
            <a:lvl1pPr marL="0" indent="0">
              <a:buNone/>
              <a:defRPr baseline="0">
                <a:latin typeface="Helvetica"/>
                <a:cs typeface="Helvetica"/>
              </a:defRPr>
            </a:lvl1pPr>
            <a:lvl2pPr>
              <a:defRPr>
                <a:latin typeface="Helvetica"/>
                <a:cs typeface="Helvetica"/>
              </a:defRPr>
            </a:lvl2pPr>
            <a:lvl3pPr>
              <a:defRPr>
                <a:latin typeface="Helvetica"/>
                <a:cs typeface="Helvetica"/>
              </a:defRPr>
            </a:lvl3pPr>
            <a:lvl4pPr>
              <a:defRPr>
                <a:latin typeface="Helvetica"/>
                <a:cs typeface="Helvetica"/>
              </a:defRPr>
            </a:lvl4pPr>
            <a:lvl5pPr>
              <a:defRPr>
                <a:latin typeface="Helvetica"/>
                <a:cs typeface="Helvetica"/>
              </a:defRPr>
            </a:lvl5pPr>
          </a:lstStyle>
          <a:p>
            <a:pPr lvl="0"/>
            <a:r>
              <a:rPr lang="es-ES_tradnl" dirty="0" smtClean="0"/>
              <a:t>Texto</a:t>
            </a:r>
          </a:p>
          <a:p>
            <a:pPr lvl="1"/>
            <a:r>
              <a:rPr lang="es-ES_tradnl" dirty="0" smtClean="0"/>
              <a:t>Segundo nivel</a:t>
            </a:r>
          </a:p>
          <a:p>
            <a:pPr lvl="2"/>
            <a:r>
              <a:rPr lang="es-ES_tradnl" dirty="0" smtClean="0"/>
              <a:t>Tercer nivel</a:t>
            </a:r>
          </a:p>
          <a:p>
            <a:pPr lvl="3"/>
            <a:r>
              <a:rPr lang="es-ES_tradnl" dirty="0" smtClean="0"/>
              <a:t>Cuarto nivel</a:t>
            </a:r>
          </a:p>
          <a:p>
            <a:pPr lvl="4"/>
            <a:r>
              <a:rPr lang="es-ES_tradnl" dirty="0" smtClean="0"/>
              <a:t>Quinto nivel</a:t>
            </a:r>
            <a:endParaRPr lang="es-ES" dirty="0"/>
          </a:p>
        </p:txBody>
      </p:sp>
      <p:sp>
        <p:nvSpPr>
          <p:cNvPr id="4" name="Título 8"/>
          <p:cNvSpPr>
            <a:spLocks noGrp="1"/>
          </p:cNvSpPr>
          <p:nvPr>
            <p:ph type="title" hasCustomPrompt="1"/>
          </p:nvPr>
        </p:nvSpPr>
        <p:spPr>
          <a:xfrm>
            <a:off x="1668352" y="479514"/>
            <a:ext cx="6575715" cy="381529"/>
          </a:xfrm>
          <a:prstGeom prst="rect">
            <a:avLst/>
          </a:prstGeom>
        </p:spPr>
        <p:txBody>
          <a:bodyPr vert="horz"/>
          <a:lstStyle>
            <a:lvl1pPr algn="l">
              <a:defRPr sz="2200" b="1" baseline="0">
                <a:solidFill>
                  <a:srgbClr val="E46C0A"/>
                </a:solidFill>
                <a:latin typeface="Helvetica"/>
                <a:cs typeface="Helvetica"/>
              </a:defRPr>
            </a:lvl1pPr>
          </a:lstStyle>
          <a:p>
            <a:r>
              <a:rPr lang="es-ES_tradnl" dirty="0" smtClean="0"/>
              <a:t>Título</a:t>
            </a:r>
            <a:endParaRPr lang="es-ES" dirty="0"/>
          </a:p>
        </p:txBody>
      </p:sp>
    </p:spTree>
    <p:extLst>
      <p:ext uri="{BB962C8B-B14F-4D97-AF65-F5344CB8AC3E}">
        <p14:creationId xmlns:p14="http://schemas.microsoft.com/office/powerpoint/2010/main" val="3718913654"/>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o + imagen">
    <p:spTree>
      <p:nvGrpSpPr>
        <p:cNvPr id="1" name=""/>
        <p:cNvGrpSpPr/>
        <p:nvPr/>
      </p:nvGrpSpPr>
      <p:grpSpPr>
        <a:xfrm>
          <a:off x="0" y="0"/>
          <a:ext cx="0" cy="0"/>
          <a:chOff x="0" y="0"/>
          <a:chExt cx="0" cy="0"/>
        </a:xfrm>
      </p:grpSpPr>
      <p:sp>
        <p:nvSpPr>
          <p:cNvPr id="12" name="Marcador de posición de imagen 11"/>
          <p:cNvSpPr>
            <a:spLocks noGrp="1"/>
          </p:cNvSpPr>
          <p:nvPr>
            <p:ph type="pic" sz="quarter" idx="10"/>
          </p:nvPr>
        </p:nvSpPr>
        <p:spPr>
          <a:xfrm>
            <a:off x="1668463" y="3509312"/>
            <a:ext cx="7018337" cy="2486676"/>
          </a:xfrm>
          <a:prstGeom prst="rect">
            <a:avLst/>
          </a:prstGeom>
        </p:spPr>
        <p:txBody>
          <a:bodyPr vert="horz"/>
          <a:lstStyle/>
          <a:p>
            <a:endParaRPr lang="es-ES" dirty="0"/>
          </a:p>
        </p:txBody>
      </p:sp>
      <p:sp>
        <p:nvSpPr>
          <p:cNvPr id="4" name="Marcador de contenido 2"/>
          <p:cNvSpPr>
            <a:spLocks noGrp="1"/>
          </p:cNvSpPr>
          <p:nvPr>
            <p:ph idx="1" hasCustomPrompt="1"/>
          </p:nvPr>
        </p:nvSpPr>
        <p:spPr>
          <a:xfrm>
            <a:off x="1668352" y="1585579"/>
            <a:ext cx="7018448" cy="1773442"/>
          </a:xfrm>
          <a:prstGeom prst="rect">
            <a:avLst/>
          </a:prstGeom>
        </p:spPr>
        <p:txBody>
          <a:bodyPr/>
          <a:lstStyle>
            <a:lvl1pPr>
              <a:defRPr baseline="0">
                <a:latin typeface="Helvetica"/>
                <a:cs typeface="Helvetica"/>
              </a:defRPr>
            </a:lvl1pPr>
            <a:lvl2pPr>
              <a:defRPr>
                <a:latin typeface="Helvetica"/>
                <a:cs typeface="Helvetica"/>
              </a:defRPr>
            </a:lvl2pPr>
            <a:lvl3pPr>
              <a:defRPr>
                <a:latin typeface="Helvetica"/>
                <a:cs typeface="Helvetica"/>
              </a:defRPr>
            </a:lvl3pPr>
            <a:lvl4pPr>
              <a:defRPr>
                <a:latin typeface="Helvetica"/>
                <a:cs typeface="Helvetica"/>
              </a:defRPr>
            </a:lvl4pPr>
            <a:lvl5pPr>
              <a:defRPr>
                <a:latin typeface="Helvetica"/>
                <a:cs typeface="Helvetica"/>
              </a:defRPr>
            </a:lvl5pPr>
          </a:lstStyle>
          <a:p>
            <a:pPr lvl="0"/>
            <a:r>
              <a:rPr lang="es-ES_tradnl" dirty="0" smtClean="0"/>
              <a:t>Texto</a:t>
            </a:r>
          </a:p>
          <a:p>
            <a:pPr lvl="1"/>
            <a:r>
              <a:rPr lang="es-ES_tradnl" dirty="0" smtClean="0"/>
              <a:t>Segundo nivel</a:t>
            </a:r>
          </a:p>
          <a:p>
            <a:pPr lvl="2"/>
            <a:r>
              <a:rPr lang="es-ES_tradnl" dirty="0" smtClean="0"/>
              <a:t>Tercer nivel</a:t>
            </a:r>
          </a:p>
          <a:p>
            <a:pPr lvl="3"/>
            <a:r>
              <a:rPr lang="es-ES_tradnl" dirty="0" smtClean="0"/>
              <a:t>Cuarto nivel</a:t>
            </a:r>
          </a:p>
          <a:p>
            <a:pPr lvl="4"/>
            <a:r>
              <a:rPr lang="es-ES_tradnl" dirty="0" smtClean="0"/>
              <a:t>Quinto nivel</a:t>
            </a:r>
            <a:endParaRPr lang="es-ES" dirty="0"/>
          </a:p>
        </p:txBody>
      </p:sp>
      <p:sp>
        <p:nvSpPr>
          <p:cNvPr id="5" name="Título 8"/>
          <p:cNvSpPr>
            <a:spLocks noGrp="1"/>
          </p:cNvSpPr>
          <p:nvPr>
            <p:ph type="title" hasCustomPrompt="1"/>
          </p:nvPr>
        </p:nvSpPr>
        <p:spPr>
          <a:xfrm>
            <a:off x="1668352" y="479514"/>
            <a:ext cx="6575715" cy="381529"/>
          </a:xfrm>
          <a:prstGeom prst="rect">
            <a:avLst/>
          </a:prstGeom>
        </p:spPr>
        <p:txBody>
          <a:bodyPr vert="horz"/>
          <a:lstStyle>
            <a:lvl1pPr algn="l">
              <a:defRPr sz="2200" b="1" baseline="0">
                <a:solidFill>
                  <a:srgbClr val="E46C0A"/>
                </a:solidFill>
                <a:latin typeface="Helvetica"/>
                <a:cs typeface="Helvetica"/>
              </a:defRPr>
            </a:lvl1pPr>
          </a:lstStyle>
          <a:p>
            <a:r>
              <a:rPr lang="es-ES_tradnl" dirty="0" smtClean="0"/>
              <a:t>Título</a:t>
            </a:r>
            <a:endParaRPr lang="es-ES" dirty="0"/>
          </a:p>
        </p:txBody>
      </p:sp>
    </p:spTree>
    <p:extLst>
      <p:ext uri="{BB962C8B-B14F-4D97-AF65-F5344CB8AC3E}">
        <p14:creationId xmlns:p14="http://schemas.microsoft.com/office/powerpoint/2010/main" val="275525249"/>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o + imagen 2">
    <p:spTree>
      <p:nvGrpSpPr>
        <p:cNvPr id="1" name=""/>
        <p:cNvGrpSpPr/>
        <p:nvPr/>
      </p:nvGrpSpPr>
      <p:grpSpPr>
        <a:xfrm>
          <a:off x="0" y="0"/>
          <a:ext cx="0" cy="0"/>
          <a:chOff x="0" y="0"/>
          <a:chExt cx="0" cy="0"/>
        </a:xfrm>
      </p:grpSpPr>
      <p:sp>
        <p:nvSpPr>
          <p:cNvPr id="3" name="Marcador de contenido 2"/>
          <p:cNvSpPr>
            <a:spLocks noGrp="1"/>
          </p:cNvSpPr>
          <p:nvPr>
            <p:ph sz="half" idx="1" hasCustomPrompt="1"/>
          </p:nvPr>
        </p:nvSpPr>
        <p:spPr>
          <a:xfrm>
            <a:off x="1668352" y="1600200"/>
            <a:ext cx="3697430" cy="4525963"/>
          </a:xfrm>
          <a:prstGeom prst="rect">
            <a:avLst/>
          </a:prstGeom>
        </p:spPr>
        <p:txBody>
          <a:bodyPr/>
          <a:lstStyle>
            <a:lvl1pPr marL="0" indent="0">
              <a:buFont typeface="Arial"/>
              <a:buNone/>
              <a:defRPr sz="1800">
                <a:latin typeface="Helvetica"/>
                <a:cs typeface="Helvetica"/>
              </a:defRPr>
            </a:lvl1pPr>
            <a:lvl2pPr marL="742950" indent="-285750">
              <a:buFont typeface="Arial"/>
              <a:buChar char="•"/>
              <a:defRPr sz="1800">
                <a:latin typeface="Helvetica"/>
                <a:cs typeface="Helvetica"/>
              </a:defRPr>
            </a:lvl2pPr>
            <a:lvl3pPr marL="1200150" indent="-285750">
              <a:buFont typeface="Arial"/>
              <a:buChar char="•"/>
              <a:defRPr sz="1800">
                <a:latin typeface="Helvetica"/>
                <a:cs typeface="Helvetica"/>
              </a:defRPr>
            </a:lvl3pPr>
            <a:lvl4pPr marL="1657350" indent="-285750">
              <a:buFont typeface="Arial"/>
              <a:buChar char="•"/>
              <a:defRPr sz="1800">
                <a:latin typeface="Helvetica"/>
                <a:cs typeface="Helvetica"/>
              </a:defRPr>
            </a:lvl4pPr>
            <a:lvl5pPr marL="2114550" indent="-285750">
              <a:buFont typeface="Arial"/>
              <a:buChar char="•"/>
              <a:defRPr sz="1800">
                <a:latin typeface="Helvetica"/>
                <a:cs typeface="Helvetica"/>
              </a:defRPr>
            </a:lvl5pPr>
            <a:lvl6pPr>
              <a:defRPr sz="1800"/>
            </a:lvl6pPr>
            <a:lvl7pPr>
              <a:defRPr sz="1800"/>
            </a:lvl7pPr>
            <a:lvl8pPr>
              <a:defRPr sz="1800"/>
            </a:lvl8pPr>
            <a:lvl9pPr>
              <a:defRPr sz="1800"/>
            </a:lvl9pPr>
          </a:lstStyle>
          <a:p>
            <a:pPr lvl="0"/>
            <a:r>
              <a:rPr lang="es-ES_tradnl" dirty="0" smtClean="0"/>
              <a:t>Texto</a:t>
            </a:r>
          </a:p>
          <a:p>
            <a:pPr lvl="1"/>
            <a:r>
              <a:rPr lang="es-ES_tradnl" dirty="0" smtClean="0"/>
              <a:t>Segundo nivel</a:t>
            </a:r>
          </a:p>
          <a:p>
            <a:pPr lvl="2"/>
            <a:r>
              <a:rPr lang="es-ES_tradnl" dirty="0" smtClean="0"/>
              <a:t>Tercer nivel</a:t>
            </a:r>
          </a:p>
          <a:p>
            <a:pPr lvl="3"/>
            <a:r>
              <a:rPr lang="es-ES_tradnl" dirty="0" smtClean="0"/>
              <a:t>Cuarto nivel</a:t>
            </a:r>
          </a:p>
          <a:p>
            <a:pPr lvl="4"/>
            <a:r>
              <a:rPr lang="es-ES_tradnl" dirty="0" smtClean="0"/>
              <a:t>Quinto nivel</a:t>
            </a:r>
            <a:endParaRPr lang="es-ES" dirty="0"/>
          </a:p>
        </p:txBody>
      </p:sp>
      <p:sp>
        <p:nvSpPr>
          <p:cNvPr id="11" name="Marcador de posición de imagen 10"/>
          <p:cNvSpPr>
            <a:spLocks noGrp="1"/>
          </p:cNvSpPr>
          <p:nvPr>
            <p:ph type="pic" sz="quarter" idx="10"/>
          </p:nvPr>
        </p:nvSpPr>
        <p:spPr>
          <a:xfrm>
            <a:off x="5522913" y="1600200"/>
            <a:ext cx="3163887" cy="4525963"/>
          </a:xfrm>
          <a:prstGeom prst="rect">
            <a:avLst/>
          </a:prstGeom>
        </p:spPr>
        <p:txBody>
          <a:bodyPr vert="horz"/>
          <a:lstStyle/>
          <a:p>
            <a:endParaRPr lang="es-ES"/>
          </a:p>
        </p:txBody>
      </p:sp>
      <p:sp>
        <p:nvSpPr>
          <p:cNvPr id="5" name="Título 8"/>
          <p:cNvSpPr>
            <a:spLocks noGrp="1"/>
          </p:cNvSpPr>
          <p:nvPr>
            <p:ph type="title" hasCustomPrompt="1"/>
          </p:nvPr>
        </p:nvSpPr>
        <p:spPr>
          <a:xfrm>
            <a:off x="1668352" y="479514"/>
            <a:ext cx="6575715" cy="381529"/>
          </a:xfrm>
          <a:prstGeom prst="rect">
            <a:avLst/>
          </a:prstGeom>
        </p:spPr>
        <p:txBody>
          <a:bodyPr vert="horz"/>
          <a:lstStyle>
            <a:lvl1pPr algn="l">
              <a:defRPr sz="2200" b="1" baseline="0">
                <a:solidFill>
                  <a:srgbClr val="E46C0A"/>
                </a:solidFill>
                <a:latin typeface="Helvetica"/>
                <a:cs typeface="Helvetica"/>
              </a:defRPr>
            </a:lvl1pPr>
          </a:lstStyle>
          <a:p>
            <a:r>
              <a:rPr lang="es-ES_tradnl" dirty="0" smtClean="0"/>
              <a:t>Título</a:t>
            </a:r>
            <a:endParaRPr lang="es-ES" dirty="0"/>
          </a:p>
        </p:txBody>
      </p:sp>
      <p:sp>
        <p:nvSpPr>
          <p:cNvPr id="2" name="Rectángulo 1"/>
          <p:cNvSpPr/>
          <p:nvPr userDrawn="1"/>
        </p:nvSpPr>
        <p:spPr>
          <a:xfrm>
            <a:off x="2286000" y="2690336"/>
            <a:ext cx="4572000" cy="1477328"/>
          </a:xfrm>
          <a:prstGeom prst="rect">
            <a:avLst/>
          </a:prstGeom>
        </p:spPr>
        <p:txBody>
          <a:bodyPr>
            <a:spAutoFit/>
          </a:bodyPr>
          <a:lstStyle/>
          <a:p>
            <a:pPr lvl="0"/>
            <a:r>
              <a:rPr lang="es-ES_tradnl" dirty="0" smtClean="0"/>
              <a:t>Texto</a:t>
            </a:r>
          </a:p>
          <a:p>
            <a:pPr lvl="1"/>
            <a:r>
              <a:rPr lang="es-ES_tradnl" dirty="0" smtClean="0"/>
              <a:t>Segundo nivel</a:t>
            </a:r>
          </a:p>
          <a:p>
            <a:pPr lvl="2"/>
            <a:r>
              <a:rPr lang="es-ES_tradnl" dirty="0" smtClean="0"/>
              <a:t>Tercer nivel</a:t>
            </a:r>
          </a:p>
          <a:p>
            <a:pPr lvl="3"/>
            <a:r>
              <a:rPr lang="es-ES_tradnl" dirty="0" smtClean="0"/>
              <a:t>Cuarto nivel</a:t>
            </a:r>
          </a:p>
          <a:p>
            <a:pPr lvl="4"/>
            <a:r>
              <a:rPr lang="es-ES_tradnl" dirty="0" smtClean="0"/>
              <a:t>Quinto nivel</a:t>
            </a:r>
            <a:endParaRPr lang="es-ES" dirty="0"/>
          </a:p>
        </p:txBody>
      </p:sp>
    </p:spTree>
    <p:extLst>
      <p:ext uri="{BB962C8B-B14F-4D97-AF65-F5344CB8AC3E}">
        <p14:creationId xmlns:p14="http://schemas.microsoft.com/office/powerpoint/2010/main" val="1256380808"/>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ubtítulo Principal">
    <p:spTree>
      <p:nvGrpSpPr>
        <p:cNvPr id="1" name=""/>
        <p:cNvGrpSpPr/>
        <p:nvPr/>
      </p:nvGrpSpPr>
      <p:grpSpPr>
        <a:xfrm>
          <a:off x="0" y="0"/>
          <a:ext cx="0" cy="0"/>
          <a:chOff x="0" y="0"/>
          <a:chExt cx="0" cy="0"/>
        </a:xfrm>
      </p:grpSpPr>
      <p:sp>
        <p:nvSpPr>
          <p:cNvPr id="6" name="Marcador de texto 12"/>
          <p:cNvSpPr>
            <a:spLocks noGrp="1"/>
          </p:cNvSpPr>
          <p:nvPr>
            <p:ph type="body" sz="quarter" idx="10" hasCustomPrompt="1"/>
          </p:nvPr>
        </p:nvSpPr>
        <p:spPr>
          <a:xfrm>
            <a:off x="1668352" y="2630525"/>
            <a:ext cx="7018448" cy="1727506"/>
          </a:xfrm>
          <a:prstGeom prst="rect">
            <a:avLst/>
          </a:prstGeom>
        </p:spPr>
        <p:txBody>
          <a:bodyPr vert="horz"/>
          <a:lstStyle>
            <a:lvl1pPr marL="0" indent="0">
              <a:buNone/>
              <a:defRPr sz="3000" b="1" baseline="0">
                <a:solidFill>
                  <a:schemeClr val="accent6"/>
                </a:solidFill>
                <a:latin typeface="Helvetica"/>
                <a:cs typeface="Helvetica"/>
              </a:defRPr>
            </a:lvl1pPr>
          </a:lstStyle>
          <a:p>
            <a:pPr lvl="0"/>
            <a:r>
              <a:rPr lang="es-ES_tradnl" dirty="0" smtClean="0"/>
              <a:t>Subtítulo</a:t>
            </a:r>
            <a:endParaRPr lang="es-ES" dirty="0"/>
          </a:p>
        </p:txBody>
      </p:sp>
      <p:sp>
        <p:nvSpPr>
          <p:cNvPr id="5" name="Título 8"/>
          <p:cNvSpPr>
            <a:spLocks noGrp="1"/>
          </p:cNvSpPr>
          <p:nvPr>
            <p:ph type="title" hasCustomPrompt="1"/>
          </p:nvPr>
        </p:nvSpPr>
        <p:spPr>
          <a:xfrm>
            <a:off x="1668352" y="479514"/>
            <a:ext cx="6575715" cy="381529"/>
          </a:xfrm>
          <a:prstGeom prst="rect">
            <a:avLst/>
          </a:prstGeom>
        </p:spPr>
        <p:txBody>
          <a:bodyPr vert="horz"/>
          <a:lstStyle>
            <a:lvl1pPr algn="l">
              <a:defRPr sz="2200" b="1" baseline="0">
                <a:solidFill>
                  <a:srgbClr val="E46C0A"/>
                </a:solidFill>
                <a:latin typeface="Helvetica"/>
                <a:cs typeface="Helvetica"/>
              </a:defRPr>
            </a:lvl1pPr>
          </a:lstStyle>
          <a:p>
            <a:r>
              <a:rPr lang="es-ES_tradnl" dirty="0" smtClean="0"/>
              <a:t>Título</a:t>
            </a:r>
            <a:endParaRPr lang="es-ES" dirty="0"/>
          </a:p>
        </p:txBody>
      </p:sp>
    </p:spTree>
    <p:extLst>
      <p:ext uri="{BB962C8B-B14F-4D97-AF65-F5344CB8AC3E}">
        <p14:creationId xmlns:p14="http://schemas.microsoft.com/office/powerpoint/2010/main" val="386449886"/>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ítulo + imagen">
    <p:spTree>
      <p:nvGrpSpPr>
        <p:cNvPr id="1" name=""/>
        <p:cNvGrpSpPr/>
        <p:nvPr/>
      </p:nvGrpSpPr>
      <p:grpSpPr>
        <a:xfrm>
          <a:off x="0" y="0"/>
          <a:ext cx="0" cy="0"/>
          <a:chOff x="0" y="0"/>
          <a:chExt cx="0" cy="0"/>
        </a:xfrm>
      </p:grpSpPr>
      <p:sp>
        <p:nvSpPr>
          <p:cNvPr id="12" name="Marcador de posición de imagen 11"/>
          <p:cNvSpPr>
            <a:spLocks noGrp="1"/>
          </p:cNvSpPr>
          <p:nvPr>
            <p:ph type="pic" sz="quarter" idx="10"/>
          </p:nvPr>
        </p:nvSpPr>
        <p:spPr>
          <a:xfrm>
            <a:off x="1668463" y="1435100"/>
            <a:ext cx="6575425" cy="4560888"/>
          </a:xfrm>
          <a:prstGeom prst="rect">
            <a:avLst/>
          </a:prstGeom>
        </p:spPr>
        <p:txBody>
          <a:bodyPr vert="horz"/>
          <a:lstStyle/>
          <a:p>
            <a:endParaRPr lang="es-ES" dirty="0"/>
          </a:p>
        </p:txBody>
      </p:sp>
      <p:sp>
        <p:nvSpPr>
          <p:cNvPr id="4" name="Título 8"/>
          <p:cNvSpPr>
            <a:spLocks noGrp="1"/>
          </p:cNvSpPr>
          <p:nvPr>
            <p:ph type="title" hasCustomPrompt="1"/>
          </p:nvPr>
        </p:nvSpPr>
        <p:spPr>
          <a:xfrm>
            <a:off x="1668352" y="479514"/>
            <a:ext cx="6575715" cy="381529"/>
          </a:xfrm>
          <a:prstGeom prst="rect">
            <a:avLst/>
          </a:prstGeom>
        </p:spPr>
        <p:txBody>
          <a:bodyPr vert="horz"/>
          <a:lstStyle>
            <a:lvl1pPr algn="l">
              <a:defRPr sz="2200" b="1" baseline="0">
                <a:solidFill>
                  <a:srgbClr val="E46C0A"/>
                </a:solidFill>
                <a:latin typeface="Helvetica"/>
                <a:cs typeface="Helvetica"/>
              </a:defRPr>
            </a:lvl1pPr>
          </a:lstStyle>
          <a:p>
            <a:r>
              <a:rPr lang="es-ES_tradnl" dirty="0" smtClean="0"/>
              <a:t>Título</a:t>
            </a:r>
            <a:endParaRPr lang="es-ES" dirty="0"/>
          </a:p>
        </p:txBody>
      </p:sp>
    </p:spTree>
    <p:extLst>
      <p:ext uri="{BB962C8B-B14F-4D97-AF65-F5344CB8AC3E}">
        <p14:creationId xmlns:p14="http://schemas.microsoft.com/office/powerpoint/2010/main" val="335728266"/>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Gráfico + texto">
    <p:spTree>
      <p:nvGrpSpPr>
        <p:cNvPr id="1" name=""/>
        <p:cNvGrpSpPr/>
        <p:nvPr/>
      </p:nvGrpSpPr>
      <p:grpSpPr>
        <a:xfrm>
          <a:off x="0" y="0"/>
          <a:ext cx="0" cy="0"/>
          <a:chOff x="0" y="0"/>
          <a:chExt cx="0" cy="0"/>
        </a:xfrm>
      </p:grpSpPr>
      <p:sp>
        <p:nvSpPr>
          <p:cNvPr id="4" name="Marcador de contenido 2"/>
          <p:cNvSpPr>
            <a:spLocks noGrp="1"/>
          </p:cNvSpPr>
          <p:nvPr>
            <p:ph idx="1" hasCustomPrompt="1"/>
          </p:nvPr>
        </p:nvSpPr>
        <p:spPr>
          <a:xfrm>
            <a:off x="1668352" y="4163083"/>
            <a:ext cx="7018448" cy="1773442"/>
          </a:xfrm>
          <a:prstGeom prst="rect">
            <a:avLst/>
          </a:prstGeom>
        </p:spPr>
        <p:txBody>
          <a:bodyPr/>
          <a:lstStyle>
            <a:lvl1pPr>
              <a:defRPr baseline="0">
                <a:latin typeface="Helvetica"/>
                <a:cs typeface="Helvetica"/>
              </a:defRPr>
            </a:lvl1pPr>
            <a:lvl2pPr>
              <a:defRPr>
                <a:latin typeface="Helvetica"/>
                <a:cs typeface="Helvetica"/>
              </a:defRPr>
            </a:lvl2pPr>
            <a:lvl3pPr>
              <a:defRPr>
                <a:latin typeface="Helvetica"/>
                <a:cs typeface="Helvetica"/>
              </a:defRPr>
            </a:lvl3pPr>
            <a:lvl4pPr>
              <a:defRPr>
                <a:latin typeface="Helvetica"/>
                <a:cs typeface="Helvetica"/>
              </a:defRPr>
            </a:lvl4pPr>
            <a:lvl5pPr>
              <a:defRPr>
                <a:latin typeface="Helvetica"/>
                <a:cs typeface="Helvetica"/>
              </a:defRPr>
            </a:lvl5pPr>
          </a:lstStyle>
          <a:p>
            <a:pPr lvl="0"/>
            <a:r>
              <a:rPr lang="es-ES_tradnl" dirty="0" smtClean="0"/>
              <a:t>Texto en: 18 pt - Calibri - Gris - Normal - </a:t>
            </a:r>
            <a:r>
              <a:rPr lang="es-ES_tradnl" dirty="0" err="1" smtClean="0"/>
              <a:t>Just</a:t>
            </a:r>
            <a:r>
              <a:rPr lang="es-ES_tradnl" dirty="0" smtClean="0"/>
              <a:t>. izquierda</a:t>
            </a:r>
          </a:p>
          <a:p>
            <a:pPr lvl="1"/>
            <a:r>
              <a:rPr lang="es-ES_tradnl" dirty="0" smtClean="0"/>
              <a:t>Segundo nivel</a:t>
            </a:r>
          </a:p>
          <a:p>
            <a:pPr lvl="2"/>
            <a:r>
              <a:rPr lang="es-ES_tradnl" dirty="0" smtClean="0"/>
              <a:t>Tercer nivel</a:t>
            </a:r>
          </a:p>
          <a:p>
            <a:pPr lvl="3"/>
            <a:r>
              <a:rPr lang="es-ES_tradnl" dirty="0" smtClean="0"/>
              <a:t>Cuarto nivel</a:t>
            </a:r>
          </a:p>
          <a:p>
            <a:pPr lvl="4"/>
            <a:r>
              <a:rPr lang="es-ES_tradnl" dirty="0" smtClean="0"/>
              <a:t>Quinto nivel</a:t>
            </a:r>
            <a:endParaRPr lang="es-ES" dirty="0"/>
          </a:p>
        </p:txBody>
      </p:sp>
      <p:sp>
        <p:nvSpPr>
          <p:cNvPr id="3" name="Marcador de gráfico 2"/>
          <p:cNvSpPr>
            <a:spLocks noGrp="1"/>
          </p:cNvSpPr>
          <p:nvPr>
            <p:ph type="chart" sz="quarter" idx="11"/>
          </p:nvPr>
        </p:nvSpPr>
        <p:spPr>
          <a:xfrm>
            <a:off x="1668352" y="1510432"/>
            <a:ext cx="7018337" cy="2502358"/>
          </a:xfrm>
          <a:prstGeom prst="rect">
            <a:avLst/>
          </a:prstGeom>
        </p:spPr>
        <p:txBody>
          <a:bodyPr vert="horz"/>
          <a:lstStyle>
            <a:lvl1pPr>
              <a:defRPr>
                <a:latin typeface="Helvetica"/>
                <a:cs typeface="Helvetica"/>
              </a:defRPr>
            </a:lvl1pPr>
          </a:lstStyle>
          <a:p>
            <a:endParaRPr lang="es-ES" dirty="0"/>
          </a:p>
        </p:txBody>
      </p:sp>
      <p:sp>
        <p:nvSpPr>
          <p:cNvPr id="5" name="Título 8"/>
          <p:cNvSpPr>
            <a:spLocks noGrp="1"/>
          </p:cNvSpPr>
          <p:nvPr>
            <p:ph type="title" hasCustomPrompt="1"/>
          </p:nvPr>
        </p:nvSpPr>
        <p:spPr>
          <a:xfrm>
            <a:off x="1668352" y="479514"/>
            <a:ext cx="6575715" cy="381529"/>
          </a:xfrm>
          <a:prstGeom prst="rect">
            <a:avLst/>
          </a:prstGeom>
        </p:spPr>
        <p:txBody>
          <a:bodyPr vert="horz"/>
          <a:lstStyle>
            <a:lvl1pPr algn="l">
              <a:defRPr sz="2200" b="1" baseline="0">
                <a:solidFill>
                  <a:srgbClr val="E46C0A"/>
                </a:solidFill>
                <a:latin typeface="Helvetica"/>
                <a:cs typeface="Helvetica"/>
              </a:defRPr>
            </a:lvl1pPr>
          </a:lstStyle>
          <a:p>
            <a:r>
              <a:rPr lang="es-ES_tradnl" dirty="0" smtClean="0"/>
              <a:t>Título</a:t>
            </a:r>
            <a:endParaRPr lang="es-ES" dirty="0"/>
          </a:p>
        </p:txBody>
      </p:sp>
    </p:spTree>
    <p:extLst>
      <p:ext uri="{BB962C8B-B14F-4D97-AF65-F5344CB8AC3E}">
        <p14:creationId xmlns:p14="http://schemas.microsoft.com/office/powerpoint/2010/main" val="173445654"/>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0">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012246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2" r:id="rId4"/>
    <p:sldLayoutId id="2147483652" r:id="rId5"/>
    <p:sldLayoutId id="2147483655" r:id="rId6"/>
    <p:sldLayoutId id="2147483661" r:id="rId7"/>
    <p:sldLayoutId id="2147483664" r:id="rId8"/>
  </p:sldLayoutIdLst>
  <p:timing>
    <p:tnLst>
      <p:par>
        <p:cTn id="1" dur="indefinite" restart="never" nodeType="tmRoot"/>
      </p:par>
    </p:tnLst>
  </p:timing>
  <p:txStyles>
    <p:titleStyle>
      <a:lvl1pPr algn="l" defTabSz="457200" rtl="0" eaLnBrk="1" latinLnBrk="0" hangingPunct="1">
        <a:spcBef>
          <a:spcPct val="0"/>
        </a:spcBef>
        <a:buNone/>
        <a:defRPr sz="2200" b="1" kern="1200">
          <a:solidFill>
            <a:srgbClr val="7F7F7F"/>
          </a:solidFill>
          <a:latin typeface="+mj-lt"/>
          <a:ea typeface="+mj-ea"/>
          <a:cs typeface="+mj-cs"/>
        </a:defRPr>
      </a:lvl1pPr>
    </p:titleStyle>
    <p:bodyStyle>
      <a:lvl1pPr marL="342900" indent="-342900" algn="l" defTabSz="457200" rtl="0" eaLnBrk="1" latinLnBrk="0" hangingPunct="1">
        <a:spcBef>
          <a:spcPct val="20000"/>
        </a:spcBef>
        <a:buFont typeface="Wingdings" charset="2"/>
        <a:buChar char="§"/>
        <a:defRPr sz="1800" kern="1200">
          <a:solidFill>
            <a:schemeClr val="tx1">
              <a:lumMod val="50000"/>
              <a:lumOff val="50000"/>
            </a:schemeClr>
          </a:solidFill>
          <a:latin typeface="Calibri"/>
          <a:ea typeface="+mn-ea"/>
          <a:cs typeface="Calibri"/>
        </a:defRPr>
      </a:lvl1pPr>
      <a:lvl2pPr marL="742950" indent="-285750" algn="l" defTabSz="457200" rtl="0" eaLnBrk="1" latinLnBrk="0" hangingPunct="1">
        <a:spcBef>
          <a:spcPct val="20000"/>
        </a:spcBef>
        <a:buFont typeface="Wingdings" charset="2"/>
        <a:buChar char="ü"/>
        <a:defRPr sz="1800" kern="1200">
          <a:solidFill>
            <a:schemeClr val="tx1">
              <a:lumMod val="50000"/>
              <a:lumOff val="50000"/>
            </a:schemeClr>
          </a:solidFill>
          <a:latin typeface="Calibri"/>
          <a:ea typeface="+mn-ea"/>
          <a:cs typeface="Calibri"/>
        </a:defRPr>
      </a:lvl2pPr>
      <a:lvl3pPr marL="1143000" indent="-228600" algn="l" defTabSz="457200" rtl="0" eaLnBrk="1" latinLnBrk="0" hangingPunct="1">
        <a:spcBef>
          <a:spcPct val="20000"/>
        </a:spcBef>
        <a:buFont typeface="Wingdings" charset="2"/>
        <a:buChar char="§"/>
        <a:defRPr sz="1800" kern="1200">
          <a:solidFill>
            <a:schemeClr val="tx1">
              <a:lumMod val="50000"/>
              <a:lumOff val="50000"/>
            </a:schemeClr>
          </a:solidFill>
          <a:latin typeface="Calibri"/>
          <a:ea typeface="+mn-ea"/>
          <a:cs typeface="Calibri"/>
        </a:defRPr>
      </a:lvl3pPr>
      <a:lvl4pPr marL="1600200" indent="-228600" algn="l" defTabSz="457200" rtl="0" eaLnBrk="1" latinLnBrk="0" hangingPunct="1">
        <a:spcBef>
          <a:spcPct val="20000"/>
        </a:spcBef>
        <a:buFont typeface="Courier New"/>
        <a:buChar char="o"/>
        <a:defRPr sz="1800" kern="1200">
          <a:solidFill>
            <a:schemeClr val="tx1">
              <a:lumMod val="50000"/>
              <a:lumOff val="50000"/>
            </a:schemeClr>
          </a:solidFill>
          <a:latin typeface="Calibri"/>
          <a:ea typeface="+mn-ea"/>
          <a:cs typeface="Calibri"/>
        </a:defRPr>
      </a:lvl4pPr>
      <a:lvl5pPr marL="2057400" indent="-228600" algn="l" defTabSz="457200" rtl="0" eaLnBrk="1" latinLnBrk="0" hangingPunct="1">
        <a:spcBef>
          <a:spcPct val="20000"/>
        </a:spcBef>
        <a:buFont typeface="Wingdings" charset="2"/>
        <a:buChar char="Ø"/>
        <a:defRPr sz="1800" kern="1200">
          <a:solidFill>
            <a:schemeClr val="tx1">
              <a:lumMod val="50000"/>
              <a:lumOff val="50000"/>
            </a:schemeClr>
          </a:solidFill>
          <a:latin typeface="Calibri"/>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www.gestorenergetico.cl/" TargetMode="Externa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3.xml"/><Relationship Id="rId5" Type="http://schemas.openxmlformats.org/officeDocument/2006/relationships/image" Target="../media/image9.jpeg"/><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ítulo 11"/>
          <p:cNvSpPr>
            <a:spLocks noGrp="1"/>
          </p:cNvSpPr>
          <p:nvPr>
            <p:ph type="ctrTitle"/>
          </p:nvPr>
        </p:nvSpPr>
        <p:spPr>
          <a:xfrm>
            <a:off x="1472959" y="2552626"/>
            <a:ext cx="7342255" cy="608682"/>
          </a:xfrm>
        </p:spPr>
        <p:txBody>
          <a:bodyPr/>
          <a:lstStyle/>
          <a:p>
            <a:r>
              <a:rPr lang="es-ES" dirty="0" smtClean="0"/>
              <a:t>Taller 1</a:t>
            </a:r>
            <a:endParaRPr lang="es-ES" dirty="0"/>
          </a:p>
        </p:txBody>
      </p:sp>
      <p:sp>
        <p:nvSpPr>
          <p:cNvPr id="9" name="Subtítulo 8"/>
          <p:cNvSpPr>
            <a:spLocks noGrp="1"/>
          </p:cNvSpPr>
          <p:nvPr>
            <p:ph type="subTitle" idx="1"/>
          </p:nvPr>
        </p:nvSpPr>
        <p:spPr>
          <a:xfrm>
            <a:off x="2457437" y="3440506"/>
            <a:ext cx="5207967" cy="389600"/>
          </a:xfrm>
        </p:spPr>
        <p:txBody>
          <a:bodyPr>
            <a:noAutofit/>
          </a:bodyPr>
          <a:lstStyle/>
          <a:p>
            <a:r>
              <a:rPr lang="es-CL" sz="2000" dirty="0" smtClean="0"/>
              <a:t>Curso de Eficiencia Energética para Institución de Educación Superior</a:t>
            </a:r>
            <a:endParaRPr lang="es-ES" sz="2000" dirty="0"/>
          </a:p>
        </p:txBody>
      </p:sp>
      <p:sp>
        <p:nvSpPr>
          <p:cNvPr id="14" name="CuadroTexto 13"/>
          <p:cNvSpPr txBox="1"/>
          <p:nvPr/>
        </p:nvSpPr>
        <p:spPr>
          <a:xfrm>
            <a:off x="3084153" y="4108431"/>
            <a:ext cx="752591" cy="621762"/>
          </a:xfrm>
          <a:prstGeom prst="rect">
            <a:avLst/>
          </a:prstGeom>
          <a:noFill/>
        </p:spPr>
        <p:txBody>
          <a:bodyPr wrap="square" rtlCol="0">
            <a:spAutoFit/>
          </a:bodyPr>
          <a:lstStyle/>
          <a:p>
            <a:endParaRPr lang="es-ES" dirty="0"/>
          </a:p>
        </p:txBody>
      </p:sp>
      <p:sp>
        <p:nvSpPr>
          <p:cNvPr id="15" name="Subtítulo 2"/>
          <p:cNvSpPr txBox="1">
            <a:spLocks/>
          </p:cNvSpPr>
          <p:nvPr/>
        </p:nvSpPr>
        <p:spPr>
          <a:xfrm>
            <a:off x="2457437" y="3743333"/>
            <a:ext cx="5207967" cy="389600"/>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1600" b="1" kern="1200">
                <a:solidFill>
                  <a:schemeClr val="tx1"/>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endParaRPr lang="es-ES_tradnl" b="0" dirty="0" smtClean="0">
              <a:latin typeface="Helvetica"/>
              <a:cs typeface="Helvetica"/>
            </a:endParaRPr>
          </a:p>
        </p:txBody>
      </p:sp>
      <p:sp>
        <p:nvSpPr>
          <p:cNvPr id="16" name="Subtítulo 2"/>
          <p:cNvSpPr txBox="1">
            <a:spLocks/>
          </p:cNvSpPr>
          <p:nvPr/>
        </p:nvSpPr>
        <p:spPr>
          <a:xfrm>
            <a:off x="2457437" y="6237515"/>
            <a:ext cx="5207967" cy="389600"/>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1600" b="1" kern="1200">
                <a:solidFill>
                  <a:schemeClr val="tx1"/>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s-ES_tradnl" dirty="0" smtClean="0">
                <a:solidFill>
                  <a:schemeClr val="bg1"/>
                </a:solidFill>
              </a:rPr>
              <a:t>Fecha</a:t>
            </a:r>
          </a:p>
        </p:txBody>
      </p:sp>
      <p:sp>
        <p:nvSpPr>
          <p:cNvPr id="17" name="Subtítulo 2"/>
          <p:cNvSpPr txBox="1">
            <a:spLocks/>
          </p:cNvSpPr>
          <p:nvPr/>
        </p:nvSpPr>
        <p:spPr>
          <a:xfrm>
            <a:off x="2457437" y="4405962"/>
            <a:ext cx="5207967" cy="389600"/>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1600" b="1" kern="1200">
                <a:solidFill>
                  <a:schemeClr val="tx1"/>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s-ES_tradnl" sz="1400" b="0" dirty="0" err="1" smtClean="0">
                <a:latin typeface="Helvetica"/>
                <a:cs typeface="Helvetica"/>
              </a:rPr>
              <a:t>www.acee.cl</a:t>
            </a:r>
            <a:endParaRPr lang="es-ES_tradnl" sz="1400" b="0" dirty="0" smtClean="0">
              <a:latin typeface="Helvetica"/>
              <a:cs typeface="Helvetica"/>
            </a:endParaRPr>
          </a:p>
        </p:txBody>
      </p:sp>
      <p:pic>
        <p:nvPicPr>
          <p:cNvPr id="2" name="Picture 1" descr="Ministerio.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73646" y="5238517"/>
            <a:ext cx="1410550" cy="1277740"/>
          </a:xfrm>
          <a:prstGeom prst="rect">
            <a:avLst/>
          </a:prstGeom>
        </p:spPr>
      </p:pic>
    </p:spTree>
    <p:extLst>
      <p:ext uri="{BB962C8B-B14F-4D97-AF65-F5344CB8AC3E}">
        <p14:creationId xmlns:p14="http://schemas.microsoft.com/office/powerpoint/2010/main" val="1973070785"/>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contenido 5"/>
          <p:cNvSpPr>
            <a:spLocks noGrp="1"/>
          </p:cNvSpPr>
          <p:nvPr>
            <p:ph idx="1"/>
          </p:nvPr>
        </p:nvSpPr>
        <p:spPr>
          <a:xfrm>
            <a:off x="1668352" y="889264"/>
            <a:ext cx="7018448" cy="5568686"/>
          </a:xfrm>
        </p:spPr>
        <p:txBody>
          <a:bodyPr/>
          <a:lstStyle/>
          <a:p>
            <a:pPr algn="just"/>
            <a:r>
              <a:rPr lang="es-CL" sz="1600" b="1" u="sng" dirty="0" smtClean="0">
                <a:solidFill>
                  <a:schemeClr val="tx1"/>
                </a:solidFill>
                <a:latin typeface="Varela Round" pitchFamily="2" charset="0"/>
              </a:rPr>
              <a:t>Equipo de Tutores</a:t>
            </a:r>
          </a:p>
          <a:p>
            <a:pPr algn="just"/>
            <a:endParaRPr lang="es-ES" sz="1600" b="1" u="sng" dirty="0" smtClean="0">
              <a:solidFill>
                <a:schemeClr val="tx1"/>
              </a:solidFill>
              <a:latin typeface="Varela Round" pitchFamily="2" charset="0"/>
            </a:endParaRPr>
          </a:p>
          <a:p>
            <a:pPr algn="just"/>
            <a:r>
              <a:rPr lang="es-ES" sz="1600" dirty="0" smtClean="0">
                <a:solidFill>
                  <a:schemeClr val="tx1"/>
                </a:solidFill>
                <a:latin typeface="Arial" pitchFamily="34" charset="0"/>
                <a:cs typeface="Arial" pitchFamily="34" charset="0"/>
              </a:rPr>
              <a:t>Los tutores prestarán una colaboración diaria, en el cual los participantes podrán conversar vía </a:t>
            </a:r>
            <a:r>
              <a:rPr lang="es-ES" sz="1600" dirty="0" err="1" smtClean="0">
                <a:solidFill>
                  <a:schemeClr val="tx1"/>
                </a:solidFill>
                <a:latin typeface="Arial" pitchFamily="34" charset="0"/>
                <a:cs typeface="Arial" pitchFamily="34" charset="0"/>
              </a:rPr>
              <a:t>Skipe</a:t>
            </a:r>
            <a:r>
              <a:rPr lang="es-ES" sz="1600" dirty="0" smtClean="0">
                <a:solidFill>
                  <a:schemeClr val="tx1"/>
                </a:solidFill>
                <a:latin typeface="Arial" pitchFamily="34" charset="0"/>
                <a:cs typeface="Arial" pitchFamily="34" charset="0"/>
              </a:rPr>
              <a:t> o telefónica con sus tutores, a saber:</a:t>
            </a:r>
            <a:endParaRPr lang="es-CL" sz="1600" dirty="0" smtClean="0">
              <a:solidFill>
                <a:schemeClr val="tx1"/>
              </a:solidFill>
              <a:latin typeface="Arial" pitchFamily="34" charset="0"/>
              <a:cs typeface="Arial" pitchFamily="34" charset="0"/>
            </a:endParaRPr>
          </a:p>
          <a:p>
            <a:pPr algn="just"/>
            <a:r>
              <a:rPr lang="es-ES" sz="1600" dirty="0" smtClean="0">
                <a:solidFill>
                  <a:schemeClr val="tx1"/>
                </a:solidFill>
                <a:latin typeface="Arial" pitchFamily="34" charset="0"/>
                <a:cs typeface="Arial" pitchFamily="34" charset="0"/>
              </a:rPr>
              <a:t> </a:t>
            </a:r>
            <a:endParaRPr lang="es-CL" sz="1600" dirty="0" smtClean="0">
              <a:solidFill>
                <a:schemeClr val="tx1"/>
              </a:solidFill>
              <a:latin typeface="Arial" pitchFamily="34" charset="0"/>
              <a:cs typeface="Arial" pitchFamily="34" charset="0"/>
            </a:endParaRPr>
          </a:p>
          <a:p>
            <a:pPr algn="just"/>
            <a:r>
              <a:rPr lang="es-ES" sz="1600" dirty="0" smtClean="0">
                <a:solidFill>
                  <a:schemeClr val="tx1"/>
                </a:solidFill>
                <a:latin typeface="Arial" pitchFamily="34" charset="0"/>
                <a:cs typeface="Arial" pitchFamily="34" charset="0"/>
              </a:rPr>
              <a:t>Lunes a Jueves: desde 10:00 hasta 13:00 horas y desde 14:00 hasta 16:00 horas.</a:t>
            </a:r>
            <a:endParaRPr lang="es-CL" sz="1600" dirty="0" smtClean="0">
              <a:solidFill>
                <a:schemeClr val="tx1"/>
              </a:solidFill>
              <a:latin typeface="Arial" pitchFamily="34" charset="0"/>
              <a:cs typeface="Arial" pitchFamily="34" charset="0"/>
            </a:endParaRPr>
          </a:p>
          <a:p>
            <a:pPr algn="just"/>
            <a:r>
              <a:rPr lang="es-ES" sz="1600" dirty="0" smtClean="0">
                <a:solidFill>
                  <a:schemeClr val="tx1"/>
                </a:solidFill>
                <a:latin typeface="Arial" pitchFamily="34" charset="0"/>
                <a:cs typeface="Arial" pitchFamily="34" charset="0"/>
              </a:rPr>
              <a:t> </a:t>
            </a:r>
            <a:endParaRPr lang="es-CL" sz="1600" dirty="0" smtClean="0">
              <a:solidFill>
                <a:schemeClr val="tx1"/>
              </a:solidFill>
              <a:latin typeface="Arial" pitchFamily="34" charset="0"/>
              <a:cs typeface="Arial" pitchFamily="34" charset="0"/>
            </a:endParaRPr>
          </a:p>
          <a:p>
            <a:pPr algn="just"/>
            <a:r>
              <a:rPr lang="es-ES" sz="1600" dirty="0" smtClean="0">
                <a:solidFill>
                  <a:schemeClr val="tx1"/>
                </a:solidFill>
                <a:latin typeface="Arial" pitchFamily="34" charset="0"/>
                <a:cs typeface="Arial" pitchFamily="34" charset="0"/>
              </a:rPr>
              <a:t>El equipo de tutores responderá consultas vía correo electrónico en cualquier horario hábil, desde del correo de los siguientes correos:</a:t>
            </a:r>
          </a:p>
          <a:p>
            <a:endParaRPr lang="es-ES" sz="1600" dirty="0" smtClean="0">
              <a:solidFill>
                <a:schemeClr val="tx1"/>
              </a:solidFill>
              <a:latin typeface="Arial" pitchFamily="34" charset="0"/>
              <a:cs typeface="Arial" pitchFamily="34" charset="0"/>
            </a:endParaRPr>
          </a:p>
          <a:p>
            <a:pPr lvl="0"/>
            <a:r>
              <a:rPr lang="es-ES" sz="1600" dirty="0" smtClean="0">
                <a:solidFill>
                  <a:schemeClr val="tx1"/>
                </a:solidFill>
                <a:latin typeface="Arial" pitchFamily="34" charset="0"/>
                <a:cs typeface="Arial" pitchFamily="34" charset="0"/>
              </a:rPr>
              <a:t>Daniel Díaz Sáez: </a:t>
            </a:r>
            <a:r>
              <a:rPr lang="es-ES" sz="1600" b="1" dirty="0" smtClean="0">
                <a:solidFill>
                  <a:schemeClr val="tx1"/>
                </a:solidFill>
                <a:latin typeface="Arial" pitchFamily="34" charset="0"/>
                <a:cs typeface="Arial" pitchFamily="34" charset="0"/>
              </a:rPr>
              <a:t>daniel@rodaenergia.cl:</a:t>
            </a:r>
          </a:p>
          <a:p>
            <a:pPr lvl="0"/>
            <a:r>
              <a:rPr lang="es-ES" sz="1600" dirty="0" smtClean="0">
                <a:solidFill>
                  <a:schemeClr val="tx1"/>
                </a:solidFill>
                <a:latin typeface="Arial" pitchFamily="34" charset="0"/>
                <a:cs typeface="Arial" pitchFamily="34" charset="0"/>
              </a:rPr>
              <a:t>Francisco </a:t>
            </a:r>
            <a:r>
              <a:rPr lang="es-ES" sz="1600" dirty="0" err="1" smtClean="0">
                <a:solidFill>
                  <a:schemeClr val="tx1"/>
                </a:solidFill>
                <a:latin typeface="Arial" pitchFamily="34" charset="0"/>
                <a:cs typeface="Arial" pitchFamily="34" charset="0"/>
              </a:rPr>
              <a:t>Hartung</a:t>
            </a:r>
            <a:r>
              <a:rPr lang="es-ES" sz="1600" dirty="0" smtClean="0">
                <a:solidFill>
                  <a:schemeClr val="tx1"/>
                </a:solidFill>
                <a:latin typeface="Arial" pitchFamily="34" charset="0"/>
                <a:cs typeface="Arial" pitchFamily="34" charset="0"/>
              </a:rPr>
              <a:t>: </a:t>
            </a:r>
            <a:r>
              <a:rPr lang="es-CL" sz="1600" b="1" dirty="0" smtClean="0">
                <a:solidFill>
                  <a:schemeClr val="tx1"/>
                </a:solidFill>
                <a:latin typeface="Arial" pitchFamily="34" charset="0"/>
                <a:cs typeface="Arial" pitchFamily="34" charset="0"/>
              </a:rPr>
              <a:t>francisco@rodaenergia.cl</a:t>
            </a:r>
            <a:endParaRPr lang="es-ES" sz="1600" b="1" dirty="0" smtClean="0">
              <a:solidFill>
                <a:schemeClr val="tx1"/>
              </a:solidFill>
              <a:latin typeface="Arial" pitchFamily="34" charset="0"/>
              <a:cs typeface="Arial" pitchFamily="34" charset="0"/>
            </a:endParaRPr>
          </a:p>
          <a:p>
            <a:pPr lvl="0"/>
            <a:r>
              <a:rPr lang="es-ES" sz="1600" dirty="0" smtClean="0">
                <a:solidFill>
                  <a:schemeClr val="tx1"/>
                </a:solidFill>
                <a:latin typeface="Arial" pitchFamily="34" charset="0"/>
                <a:cs typeface="Arial" pitchFamily="34" charset="0"/>
              </a:rPr>
              <a:t>Eduardo Letelier: </a:t>
            </a:r>
            <a:r>
              <a:rPr lang="es-CL" sz="1600" b="1" dirty="0" smtClean="0">
                <a:solidFill>
                  <a:schemeClr val="tx1"/>
                </a:solidFill>
                <a:latin typeface="Arial" pitchFamily="34" charset="0"/>
                <a:cs typeface="Arial" pitchFamily="34" charset="0"/>
              </a:rPr>
              <a:t>eduardo@rodaenergia.cl</a:t>
            </a:r>
            <a:endParaRPr lang="es-ES" sz="1600" b="1" dirty="0" smtClean="0">
              <a:solidFill>
                <a:schemeClr val="tx1"/>
              </a:solidFill>
              <a:latin typeface="Arial" pitchFamily="34" charset="0"/>
              <a:cs typeface="Arial" pitchFamily="34" charset="0"/>
            </a:endParaRPr>
          </a:p>
          <a:p>
            <a:pPr lvl="0"/>
            <a:r>
              <a:rPr lang="es-ES" sz="1600" dirty="0" smtClean="0">
                <a:solidFill>
                  <a:schemeClr val="tx1"/>
                </a:solidFill>
                <a:latin typeface="Arial" pitchFamily="34" charset="0"/>
                <a:cs typeface="Arial" pitchFamily="34" charset="0"/>
              </a:rPr>
              <a:t>Francisco </a:t>
            </a:r>
            <a:r>
              <a:rPr lang="es-ES" sz="1600" dirty="0" err="1" smtClean="0">
                <a:solidFill>
                  <a:schemeClr val="tx1"/>
                </a:solidFill>
                <a:latin typeface="Arial" pitchFamily="34" charset="0"/>
                <a:cs typeface="Arial" pitchFamily="34" charset="0"/>
              </a:rPr>
              <a:t>Vasquez</a:t>
            </a:r>
            <a:r>
              <a:rPr lang="es-ES" sz="1600" dirty="0" smtClean="0">
                <a:solidFill>
                  <a:schemeClr val="tx1"/>
                </a:solidFill>
                <a:latin typeface="Arial" pitchFamily="34" charset="0"/>
                <a:cs typeface="Arial" pitchFamily="34" charset="0"/>
              </a:rPr>
              <a:t>: </a:t>
            </a:r>
            <a:r>
              <a:rPr lang="es-CL" sz="1600" b="1" dirty="0" smtClean="0">
                <a:solidFill>
                  <a:schemeClr val="tx1"/>
                </a:solidFill>
                <a:latin typeface="Arial" pitchFamily="34" charset="0"/>
                <a:cs typeface="Arial" pitchFamily="34" charset="0"/>
              </a:rPr>
              <a:t>franciscov@rodaenergia.cl</a:t>
            </a:r>
            <a:endParaRPr lang="es-ES" sz="1600" b="1" dirty="0" smtClean="0">
              <a:solidFill>
                <a:schemeClr val="tx1"/>
              </a:solidFill>
              <a:latin typeface="Arial" pitchFamily="34" charset="0"/>
              <a:cs typeface="Arial" pitchFamily="34" charset="0"/>
            </a:endParaRPr>
          </a:p>
          <a:p>
            <a:pPr lvl="0"/>
            <a:r>
              <a:rPr lang="es-ES" sz="1600" dirty="0" err="1" smtClean="0">
                <a:solidFill>
                  <a:schemeClr val="tx1"/>
                </a:solidFill>
                <a:latin typeface="Arial" pitchFamily="34" charset="0"/>
                <a:cs typeface="Arial" pitchFamily="34" charset="0"/>
              </a:rPr>
              <a:t>Aline</a:t>
            </a:r>
            <a:r>
              <a:rPr lang="es-ES" sz="1600" dirty="0" smtClean="0">
                <a:solidFill>
                  <a:schemeClr val="tx1"/>
                </a:solidFill>
                <a:latin typeface="Arial" pitchFamily="34" charset="0"/>
                <a:cs typeface="Arial" pitchFamily="34" charset="0"/>
              </a:rPr>
              <a:t> Almeida: </a:t>
            </a:r>
            <a:r>
              <a:rPr lang="es-ES" sz="1600" b="1" dirty="0" smtClean="0">
                <a:solidFill>
                  <a:schemeClr val="tx1"/>
                </a:solidFill>
                <a:latin typeface="Arial" pitchFamily="34" charset="0"/>
                <a:cs typeface="Arial" pitchFamily="34" charset="0"/>
              </a:rPr>
              <a:t>aline@rodaenergia.cl</a:t>
            </a:r>
          </a:p>
          <a:p>
            <a:endParaRPr lang="es-CL" sz="1600" dirty="0" smtClean="0"/>
          </a:p>
          <a:p>
            <a:pPr algn="just"/>
            <a:endParaRPr lang="es-CL" sz="1600" dirty="0" smtClean="0">
              <a:latin typeface="Varela Round" pitchFamily="2" charset="0"/>
            </a:endParaRPr>
          </a:p>
          <a:p>
            <a:endParaRPr lang="es-ES" sz="1600" dirty="0" smtClean="0">
              <a:latin typeface="Varela Round" pitchFamily="2" charset="0"/>
            </a:endParaRPr>
          </a:p>
          <a:p>
            <a:pPr lvl="1" algn="just">
              <a:spcAft>
                <a:spcPts val="600"/>
              </a:spcAft>
              <a:buNone/>
            </a:pPr>
            <a:endParaRPr lang="es-ES" sz="1600" dirty="0" smtClean="0">
              <a:latin typeface="Varela Round" pitchFamily="2" charset="0"/>
            </a:endParaRPr>
          </a:p>
          <a:p>
            <a:pPr lvl="1" algn="just">
              <a:spcAft>
                <a:spcPts val="600"/>
              </a:spcAft>
              <a:buNone/>
            </a:pPr>
            <a:endParaRPr lang="es-ES" sz="1600" dirty="0" smtClean="0">
              <a:latin typeface="Varela Round" pitchFamily="2" charset="0"/>
            </a:endParaRPr>
          </a:p>
          <a:p>
            <a:pPr algn="just">
              <a:spcAft>
                <a:spcPts val="600"/>
              </a:spcAft>
            </a:pPr>
            <a:endParaRPr lang="es-ES" sz="1600" dirty="0" smtClean="0">
              <a:latin typeface="Varela Round" pitchFamily="2" charset="0"/>
            </a:endParaRPr>
          </a:p>
          <a:p>
            <a:pPr algn="just">
              <a:spcAft>
                <a:spcPts val="600"/>
              </a:spcAft>
            </a:pPr>
            <a:endParaRPr lang="es-ES" sz="1600" dirty="0" smtClean="0">
              <a:latin typeface="Varela Round" pitchFamily="2" charset="0"/>
            </a:endParaRPr>
          </a:p>
          <a:p>
            <a:pPr algn="just">
              <a:spcAft>
                <a:spcPts val="600"/>
              </a:spcAft>
            </a:pPr>
            <a:endParaRPr lang="es-ES" sz="1600" dirty="0" smtClean="0">
              <a:latin typeface="Varela Round" pitchFamily="2" charset="0"/>
            </a:endParaRPr>
          </a:p>
          <a:p>
            <a:pPr algn="just">
              <a:spcAft>
                <a:spcPts val="600"/>
              </a:spcAft>
            </a:pPr>
            <a:endParaRPr lang="es-CL" sz="1600" dirty="0" smtClean="0">
              <a:latin typeface="Varela Round" pitchFamily="2" charset="0"/>
            </a:endParaRPr>
          </a:p>
          <a:p>
            <a:pPr>
              <a:spcAft>
                <a:spcPts val="600"/>
              </a:spcAft>
            </a:pPr>
            <a:endParaRPr lang="es-CL" sz="1600" dirty="0" smtClean="0">
              <a:latin typeface="Varela Round" pitchFamily="2" charset="0"/>
            </a:endParaRPr>
          </a:p>
        </p:txBody>
      </p:sp>
      <p:sp>
        <p:nvSpPr>
          <p:cNvPr id="5" name="Título 4"/>
          <p:cNvSpPr>
            <a:spLocks noGrp="1"/>
          </p:cNvSpPr>
          <p:nvPr>
            <p:ph type="title"/>
          </p:nvPr>
        </p:nvSpPr>
        <p:spPr>
          <a:xfrm>
            <a:off x="1668352" y="479513"/>
            <a:ext cx="6575715" cy="409751"/>
          </a:xfrm>
          <a:prstGeom prst="rect">
            <a:avLst/>
          </a:prstGeom>
        </p:spPr>
        <p:txBody>
          <a:bodyPr/>
          <a:lstStyle/>
          <a:p>
            <a:r>
              <a:rPr lang="es-CL" sz="2400" dirty="0" smtClean="0">
                <a:latin typeface="Varela Round" pitchFamily="2" charset="0"/>
              </a:rPr>
              <a:t>Presentación del Curso</a:t>
            </a:r>
            <a:endParaRPr lang="es-ES" dirty="0"/>
          </a:p>
        </p:txBody>
      </p:sp>
      <p:pic>
        <p:nvPicPr>
          <p:cNvPr id="1026" name="Picture 2" descr="C:\Program Files (x86)\Microsoft Office\MEDIA\CAGCAT10\j0301252.wmf"/>
          <p:cNvPicPr>
            <a:picLocks noChangeAspect="1" noChangeArrowheads="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6856413" y="4198938"/>
            <a:ext cx="1830387" cy="1565275"/>
          </a:xfrm>
          <a:prstGeom prst="rect">
            <a:avLst/>
          </a:prstGeom>
          <a:noFill/>
        </p:spPr>
      </p:pic>
    </p:spTree>
    <p:extLst>
      <p:ext uri="{BB962C8B-B14F-4D97-AF65-F5344CB8AC3E}">
        <p14:creationId xmlns:p14="http://schemas.microsoft.com/office/powerpoint/2010/main" val="3081008111"/>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contenido 5"/>
          <p:cNvSpPr>
            <a:spLocks noGrp="1"/>
          </p:cNvSpPr>
          <p:nvPr>
            <p:ph idx="1"/>
          </p:nvPr>
        </p:nvSpPr>
        <p:spPr>
          <a:xfrm>
            <a:off x="1668352" y="889264"/>
            <a:ext cx="7018448" cy="5568686"/>
          </a:xfrm>
        </p:spPr>
        <p:txBody>
          <a:bodyPr/>
          <a:lstStyle/>
          <a:p>
            <a:pPr algn="just">
              <a:spcAft>
                <a:spcPts val="600"/>
              </a:spcAft>
            </a:pPr>
            <a:endParaRPr lang="es-ES" sz="1600" dirty="0" smtClean="0">
              <a:latin typeface="Varela Round" pitchFamily="2" charset="0"/>
            </a:endParaRPr>
          </a:p>
          <a:p>
            <a:pPr algn="just">
              <a:spcAft>
                <a:spcPts val="600"/>
              </a:spcAft>
            </a:pPr>
            <a:endParaRPr lang="es-ES" sz="1600" dirty="0" smtClean="0">
              <a:latin typeface="Varela Round" pitchFamily="2" charset="0"/>
            </a:endParaRPr>
          </a:p>
          <a:p>
            <a:pPr algn="just">
              <a:spcAft>
                <a:spcPts val="600"/>
              </a:spcAft>
            </a:pPr>
            <a:endParaRPr lang="es-CL" sz="1600" dirty="0" smtClean="0">
              <a:latin typeface="Varela Round" pitchFamily="2" charset="0"/>
            </a:endParaRPr>
          </a:p>
          <a:p>
            <a:pPr>
              <a:spcAft>
                <a:spcPts val="600"/>
              </a:spcAft>
            </a:pPr>
            <a:endParaRPr lang="es-CL" sz="1600" dirty="0" smtClean="0">
              <a:latin typeface="Varela Round" pitchFamily="2" charset="0"/>
            </a:endParaRPr>
          </a:p>
        </p:txBody>
      </p:sp>
      <p:sp>
        <p:nvSpPr>
          <p:cNvPr id="7" name="Título 4"/>
          <p:cNvSpPr txBox="1">
            <a:spLocks/>
          </p:cNvSpPr>
          <p:nvPr/>
        </p:nvSpPr>
        <p:spPr>
          <a:xfrm>
            <a:off x="1668352" y="3104706"/>
            <a:ext cx="6575715" cy="409751"/>
          </a:xfrm>
          <a:prstGeom prst="rect">
            <a:avLst/>
          </a:prstGeom>
        </p:spPr>
        <p:txBody>
          <a:bodyPr vert="horz"/>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s-CL" sz="2400" b="1" i="0" u="none" strike="noStrike" kern="1200" cap="none" spc="0" normalizeH="0" baseline="0" noProof="0" dirty="0" smtClean="0">
                <a:ln>
                  <a:noFill/>
                </a:ln>
                <a:solidFill>
                  <a:srgbClr val="E46C0A"/>
                </a:solidFill>
                <a:effectLst/>
                <a:uLnTx/>
                <a:uFillTx/>
                <a:latin typeface="Varela Round" pitchFamily="2" charset="0"/>
                <a:ea typeface="+mj-ea"/>
                <a:cs typeface="Helvetica"/>
              </a:rPr>
              <a:t>Plataforma Moodle</a:t>
            </a:r>
            <a:endParaRPr kumimoji="0" lang="es-ES" sz="2200" b="1" i="0" u="none" strike="noStrike" kern="1200" cap="none" spc="0" normalizeH="0" baseline="0" noProof="0" dirty="0">
              <a:ln>
                <a:noFill/>
              </a:ln>
              <a:solidFill>
                <a:srgbClr val="E46C0A"/>
              </a:solidFill>
              <a:effectLst/>
              <a:uLnTx/>
              <a:uFillTx/>
              <a:latin typeface="Helvetica"/>
              <a:ea typeface="+mj-ea"/>
              <a:cs typeface="Helvetica"/>
            </a:endParaRPr>
          </a:p>
        </p:txBody>
      </p:sp>
    </p:spTree>
    <p:extLst>
      <p:ext uri="{BB962C8B-B14F-4D97-AF65-F5344CB8AC3E}">
        <p14:creationId xmlns:p14="http://schemas.microsoft.com/office/powerpoint/2010/main" val="2536712621"/>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contenido 5"/>
          <p:cNvSpPr>
            <a:spLocks noGrp="1"/>
          </p:cNvSpPr>
          <p:nvPr>
            <p:ph idx="1"/>
          </p:nvPr>
        </p:nvSpPr>
        <p:spPr>
          <a:xfrm>
            <a:off x="1668352" y="1046602"/>
            <a:ext cx="7018448" cy="5411348"/>
          </a:xfrm>
        </p:spPr>
        <p:txBody>
          <a:bodyPr/>
          <a:lstStyle/>
          <a:p>
            <a:endParaRPr lang="es-ES" sz="1600" dirty="0" smtClean="0">
              <a:latin typeface="Varela Round" pitchFamily="2" charset="0"/>
            </a:endParaRPr>
          </a:p>
          <a:p>
            <a:pPr lvl="1" algn="just">
              <a:spcAft>
                <a:spcPts val="600"/>
              </a:spcAft>
              <a:buNone/>
            </a:pPr>
            <a:endParaRPr lang="es-ES" sz="1600" dirty="0" smtClean="0">
              <a:latin typeface="Varela Round" pitchFamily="2" charset="0"/>
            </a:endParaRPr>
          </a:p>
          <a:p>
            <a:pPr lvl="1" algn="just">
              <a:spcAft>
                <a:spcPts val="600"/>
              </a:spcAft>
              <a:buNone/>
            </a:pPr>
            <a:endParaRPr lang="es-ES" sz="1600" b="1" dirty="0" smtClean="0">
              <a:latin typeface="Varela Round" pitchFamily="2" charset="0"/>
            </a:endParaRPr>
          </a:p>
          <a:p>
            <a:pPr algn="just">
              <a:spcAft>
                <a:spcPts val="600"/>
              </a:spcAft>
            </a:pPr>
            <a:endParaRPr lang="es-ES" sz="1600" dirty="0" smtClean="0">
              <a:latin typeface="Varela Round" pitchFamily="2" charset="0"/>
            </a:endParaRPr>
          </a:p>
          <a:p>
            <a:pPr algn="just">
              <a:spcAft>
                <a:spcPts val="600"/>
              </a:spcAft>
            </a:pPr>
            <a:endParaRPr lang="es-ES" sz="1600" dirty="0" smtClean="0">
              <a:latin typeface="Varela Round" pitchFamily="2" charset="0"/>
            </a:endParaRPr>
          </a:p>
          <a:p>
            <a:pPr algn="just">
              <a:spcAft>
                <a:spcPts val="600"/>
              </a:spcAft>
            </a:pPr>
            <a:endParaRPr lang="es-ES" sz="1600" dirty="0" smtClean="0">
              <a:latin typeface="Varela Round" pitchFamily="2" charset="0"/>
            </a:endParaRPr>
          </a:p>
          <a:p>
            <a:pPr algn="just">
              <a:spcAft>
                <a:spcPts val="600"/>
              </a:spcAft>
            </a:pPr>
            <a:endParaRPr lang="es-CL" sz="1600" dirty="0" smtClean="0">
              <a:latin typeface="Varela Round" pitchFamily="2" charset="0"/>
            </a:endParaRPr>
          </a:p>
          <a:p>
            <a:pPr>
              <a:spcAft>
                <a:spcPts val="600"/>
              </a:spcAft>
            </a:pPr>
            <a:endParaRPr lang="es-CL" sz="1600" dirty="0" smtClean="0">
              <a:latin typeface="Varela Round" pitchFamily="2" charset="0"/>
            </a:endParaRPr>
          </a:p>
        </p:txBody>
      </p:sp>
      <p:sp>
        <p:nvSpPr>
          <p:cNvPr id="5" name="Título 4"/>
          <p:cNvSpPr>
            <a:spLocks noGrp="1"/>
          </p:cNvSpPr>
          <p:nvPr>
            <p:ph type="title"/>
          </p:nvPr>
        </p:nvSpPr>
        <p:spPr>
          <a:xfrm>
            <a:off x="1668352" y="479513"/>
            <a:ext cx="6575715" cy="409751"/>
          </a:xfrm>
          <a:prstGeom prst="rect">
            <a:avLst/>
          </a:prstGeom>
        </p:spPr>
        <p:txBody>
          <a:bodyPr/>
          <a:lstStyle/>
          <a:p>
            <a:r>
              <a:rPr lang="es-CL" sz="2400" dirty="0" smtClean="0">
                <a:latin typeface="Varela Round" pitchFamily="2" charset="0"/>
              </a:rPr>
              <a:t>Presentación de la Plataforma </a:t>
            </a:r>
            <a:r>
              <a:rPr lang="es-CL" sz="2400" dirty="0" err="1" smtClean="0">
                <a:latin typeface="Varela Round" pitchFamily="2" charset="0"/>
              </a:rPr>
              <a:t>Moodle</a:t>
            </a:r>
            <a:endParaRPr lang="es-ES" dirty="0"/>
          </a:p>
        </p:txBody>
      </p:sp>
      <p:sp>
        <p:nvSpPr>
          <p:cNvPr id="4" name="Marcador de contenido 5"/>
          <p:cNvSpPr txBox="1">
            <a:spLocks/>
          </p:cNvSpPr>
          <p:nvPr/>
        </p:nvSpPr>
        <p:spPr>
          <a:xfrm>
            <a:off x="1668352" y="889264"/>
            <a:ext cx="7018448" cy="5568686"/>
          </a:xfrm>
          <a:prstGeom prst="rect">
            <a:avLst/>
          </a:prstGeom>
        </p:spPr>
        <p:txBody>
          <a:bodyPr/>
          <a:lstStyle>
            <a:lvl1pPr marL="0" indent="0" algn="l" defTabSz="457200" rtl="0" eaLnBrk="1" latinLnBrk="0" hangingPunct="1">
              <a:spcBef>
                <a:spcPct val="20000"/>
              </a:spcBef>
              <a:buFont typeface="Wingdings" charset="2"/>
              <a:buNone/>
              <a:defRPr sz="1800" kern="1200" baseline="0">
                <a:solidFill>
                  <a:schemeClr val="tx1">
                    <a:lumMod val="50000"/>
                    <a:lumOff val="50000"/>
                  </a:schemeClr>
                </a:solidFill>
                <a:latin typeface="Helvetica"/>
                <a:ea typeface="+mn-ea"/>
                <a:cs typeface="Helvetica"/>
              </a:defRPr>
            </a:lvl1pPr>
            <a:lvl2pPr marL="742950" indent="-285750" algn="l" defTabSz="457200" rtl="0" eaLnBrk="1" latinLnBrk="0" hangingPunct="1">
              <a:spcBef>
                <a:spcPct val="20000"/>
              </a:spcBef>
              <a:buFont typeface="Wingdings" charset="2"/>
              <a:buChar char="ü"/>
              <a:defRPr sz="1800" kern="1200">
                <a:solidFill>
                  <a:schemeClr val="tx1">
                    <a:lumMod val="50000"/>
                    <a:lumOff val="50000"/>
                  </a:schemeClr>
                </a:solidFill>
                <a:latin typeface="Helvetica"/>
                <a:ea typeface="+mn-ea"/>
                <a:cs typeface="Helvetica"/>
              </a:defRPr>
            </a:lvl2pPr>
            <a:lvl3pPr marL="1143000" indent="-228600" algn="l" defTabSz="457200" rtl="0" eaLnBrk="1" latinLnBrk="0" hangingPunct="1">
              <a:spcBef>
                <a:spcPct val="20000"/>
              </a:spcBef>
              <a:buFont typeface="Wingdings" charset="2"/>
              <a:buChar char="§"/>
              <a:defRPr sz="1800" kern="1200">
                <a:solidFill>
                  <a:schemeClr val="tx1">
                    <a:lumMod val="50000"/>
                    <a:lumOff val="50000"/>
                  </a:schemeClr>
                </a:solidFill>
                <a:latin typeface="Helvetica"/>
                <a:ea typeface="+mn-ea"/>
                <a:cs typeface="Helvetica"/>
              </a:defRPr>
            </a:lvl3pPr>
            <a:lvl4pPr marL="1600200" indent="-228600" algn="l" defTabSz="457200" rtl="0" eaLnBrk="1" latinLnBrk="0" hangingPunct="1">
              <a:spcBef>
                <a:spcPct val="20000"/>
              </a:spcBef>
              <a:buFont typeface="Courier New"/>
              <a:buChar char="o"/>
              <a:defRPr sz="1800" kern="1200">
                <a:solidFill>
                  <a:schemeClr val="tx1">
                    <a:lumMod val="50000"/>
                    <a:lumOff val="50000"/>
                  </a:schemeClr>
                </a:solidFill>
                <a:latin typeface="Helvetica"/>
                <a:ea typeface="+mn-ea"/>
                <a:cs typeface="Helvetica"/>
              </a:defRPr>
            </a:lvl4pPr>
            <a:lvl5pPr marL="2057400" indent="-228600" algn="l" defTabSz="457200" rtl="0" eaLnBrk="1" latinLnBrk="0" hangingPunct="1">
              <a:spcBef>
                <a:spcPct val="20000"/>
              </a:spcBef>
              <a:buFont typeface="Wingdings" charset="2"/>
              <a:buChar char="Ø"/>
              <a:defRPr sz="1800" kern="1200">
                <a:solidFill>
                  <a:schemeClr val="tx1">
                    <a:lumMod val="50000"/>
                    <a:lumOff val="50000"/>
                  </a:schemeClr>
                </a:solidFill>
                <a:latin typeface="Helvetica"/>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a:spcAft>
                <a:spcPts val="600"/>
              </a:spcAft>
            </a:pPr>
            <a:r>
              <a:rPr lang="es-CL" sz="1600" b="1" dirty="0" smtClean="0">
                <a:solidFill>
                  <a:schemeClr val="tx1"/>
                </a:solidFill>
                <a:latin typeface="Arial" pitchFamily="34" charset="0"/>
                <a:cs typeface="Arial" pitchFamily="34" charset="0"/>
              </a:rPr>
              <a:t>¿Como acceder?</a:t>
            </a:r>
          </a:p>
          <a:p>
            <a:pPr algn="just">
              <a:spcAft>
                <a:spcPts val="600"/>
              </a:spcAft>
            </a:pPr>
            <a:r>
              <a:rPr lang="es-CL" sz="1600" dirty="0" smtClean="0">
                <a:solidFill>
                  <a:schemeClr val="tx1"/>
                </a:solidFill>
                <a:latin typeface="Arial" pitchFamily="34" charset="0"/>
                <a:cs typeface="Arial" pitchFamily="34" charset="0"/>
              </a:rPr>
              <a:t>Para ingresar al curso en línea, deberá dirigirse a </a:t>
            </a:r>
            <a:r>
              <a:rPr lang="es-CL" sz="1600" dirty="0" smtClean="0">
                <a:solidFill>
                  <a:schemeClr val="tx1"/>
                </a:solidFill>
                <a:latin typeface="Arial" pitchFamily="34" charset="0"/>
                <a:cs typeface="Arial" pitchFamily="34" charset="0"/>
                <a:hlinkClick r:id="rId2"/>
              </a:rPr>
              <a:t>www.gestorenergetico.cl</a:t>
            </a:r>
            <a:r>
              <a:rPr lang="es-CL" sz="1600" dirty="0" smtClean="0">
                <a:solidFill>
                  <a:schemeClr val="tx1"/>
                </a:solidFill>
                <a:latin typeface="Arial" pitchFamily="34" charset="0"/>
                <a:cs typeface="Arial" pitchFamily="34" charset="0"/>
              </a:rPr>
              <a:t> específicamente en la pestaña cursos en línea.</a:t>
            </a:r>
          </a:p>
          <a:p>
            <a:pPr algn="just">
              <a:spcAft>
                <a:spcPts val="600"/>
              </a:spcAft>
            </a:pPr>
            <a:r>
              <a:rPr lang="es-CL" sz="1600" dirty="0" smtClean="0">
                <a:solidFill>
                  <a:schemeClr val="tx1"/>
                </a:solidFill>
                <a:latin typeface="Arial" pitchFamily="34" charset="0"/>
                <a:cs typeface="Arial" pitchFamily="34" charset="0"/>
              </a:rPr>
              <a:t>Al seleccionar el curso “Eficiencia Energética para Instituciones de Educación Superior”, verá la siguiente interface y se le pedirá iniciar su sesión.</a:t>
            </a:r>
          </a:p>
          <a:p>
            <a:pPr algn="just"/>
            <a:endParaRPr lang="es-CL" sz="1600" dirty="0" smtClean="0">
              <a:solidFill>
                <a:schemeClr val="tx1"/>
              </a:solidFill>
              <a:latin typeface="Arial" pitchFamily="34" charset="0"/>
              <a:cs typeface="Arial" pitchFamily="34" charset="0"/>
            </a:endParaRPr>
          </a:p>
          <a:p>
            <a:pPr algn="just"/>
            <a:endParaRPr lang="es-CL" sz="1600" dirty="0" smtClean="0">
              <a:solidFill>
                <a:schemeClr val="tx1"/>
              </a:solidFill>
              <a:latin typeface="Arial" pitchFamily="34" charset="0"/>
              <a:cs typeface="Arial" pitchFamily="34" charset="0"/>
            </a:endParaRPr>
          </a:p>
          <a:p>
            <a:pPr algn="just"/>
            <a:r>
              <a:rPr lang="es-CL" sz="1600" dirty="0" smtClean="0">
                <a:latin typeface="Varela Round" pitchFamily="2" charset="0"/>
              </a:rPr>
              <a:t> </a:t>
            </a:r>
          </a:p>
          <a:p>
            <a:pPr algn="just"/>
            <a:r>
              <a:rPr lang="es-ES" sz="1600" dirty="0" smtClean="0">
                <a:latin typeface="Varela Round" pitchFamily="2" charset="0"/>
              </a:rPr>
              <a:t> </a:t>
            </a:r>
            <a:endParaRPr lang="es-CL" sz="1600" dirty="0" smtClean="0">
              <a:latin typeface="Varela Round" pitchFamily="2" charset="0"/>
            </a:endParaRPr>
          </a:p>
          <a:p>
            <a:pPr algn="just"/>
            <a:endParaRPr lang="es-CL" sz="1600" dirty="0" smtClean="0">
              <a:latin typeface="Varela Round" pitchFamily="2" charset="0"/>
            </a:endParaRPr>
          </a:p>
          <a:p>
            <a:endParaRPr lang="es-ES" sz="1600" dirty="0" smtClean="0">
              <a:latin typeface="Varela Round" pitchFamily="2" charset="0"/>
            </a:endParaRPr>
          </a:p>
          <a:p>
            <a:pPr lvl="1" algn="just">
              <a:spcAft>
                <a:spcPts val="600"/>
              </a:spcAft>
              <a:buFont typeface="Wingdings" charset="2"/>
              <a:buNone/>
            </a:pPr>
            <a:endParaRPr lang="es-ES" sz="1600" dirty="0" smtClean="0">
              <a:latin typeface="Varela Round" pitchFamily="2" charset="0"/>
            </a:endParaRPr>
          </a:p>
          <a:p>
            <a:pPr lvl="1" algn="just">
              <a:spcAft>
                <a:spcPts val="600"/>
              </a:spcAft>
              <a:buFont typeface="Wingdings" charset="2"/>
              <a:buNone/>
            </a:pPr>
            <a:endParaRPr lang="es-ES" sz="1600" dirty="0" smtClean="0">
              <a:latin typeface="Varela Round" pitchFamily="2" charset="0"/>
            </a:endParaRPr>
          </a:p>
          <a:p>
            <a:pPr algn="just">
              <a:spcAft>
                <a:spcPts val="600"/>
              </a:spcAft>
            </a:pPr>
            <a:endParaRPr lang="es-ES" sz="1600" dirty="0" smtClean="0">
              <a:latin typeface="Varela Round" pitchFamily="2" charset="0"/>
            </a:endParaRPr>
          </a:p>
          <a:p>
            <a:pPr algn="just">
              <a:spcAft>
                <a:spcPts val="600"/>
              </a:spcAft>
            </a:pPr>
            <a:endParaRPr lang="es-ES" sz="1600" dirty="0" smtClean="0">
              <a:latin typeface="Varela Round" pitchFamily="2" charset="0"/>
            </a:endParaRPr>
          </a:p>
          <a:p>
            <a:pPr algn="just">
              <a:spcAft>
                <a:spcPts val="600"/>
              </a:spcAft>
            </a:pPr>
            <a:endParaRPr lang="es-ES" sz="1600" dirty="0" smtClean="0">
              <a:latin typeface="Varela Round" pitchFamily="2" charset="0"/>
            </a:endParaRPr>
          </a:p>
          <a:p>
            <a:pPr algn="just">
              <a:spcAft>
                <a:spcPts val="600"/>
              </a:spcAft>
            </a:pPr>
            <a:endParaRPr lang="es-CL" sz="1600" dirty="0" smtClean="0">
              <a:latin typeface="Varela Round" pitchFamily="2" charset="0"/>
            </a:endParaRPr>
          </a:p>
          <a:p>
            <a:pPr>
              <a:spcAft>
                <a:spcPts val="600"/>
              </a:spcAft>
            </a:pPr>
            <a:endParaRPr lang="es-CL" sz="1600" dirty="0" smtClean="0">
              <a:latin typeface="Varela Round" pitchFamily="2" charset="0"/>
            </a:endParaRP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2556933" y="2984740"/>
            <a:ext cx="5460460" cy="33408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81008111"/>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contenido 5"/>
          <p:cNvSpPr>
            <a:spLocks noGrp="1"/>
          </p:cNvSpPr>
          <p:nvPr>
            <p:ph idx="1"/>
          </p:nvPr>
        </p:nvSpPr>
        <p:spPr>
          <a:xfrm>
            <a:off x="1668352" y="1046602"/>
            <a:ext cx="7018448" cy="5411348"/>
          </a:xfrm>
        </p:spPr>
        <p:txBody>
          <a:bodyPr/>
          <a:lstStyle/>
          <a:p>
            <a:endParaRPr lang="es-ES" sz="1600" dirty="0" smtClean="0">
              <a:latin typeface="Varela Round" pitchFamily="2" charset="0"/>
            </a:endParaRPr>
          </a:p>
          <a:p>
            <a:pPr lvl="1" algn="just">
              <a:spcAft>
                <a:spcPts val="600"/>
              </a:spcAft>
              <a:buNone/>
            </a:pPr>
            <a:endParaRPr lang="es-ES" sz="1600" dirty="0" smtClean="0">
              <a:latin typeface="Varela Round" pitchFamily="2" charset="0"/>
            </a:endParaRPr>
          </a:p>
          <a:p>
            <a:pPr lvl="1" algn="just">
              <a:spcAft>
                <a:spcPts val="600"/>
              </a:spcAft>
              <a:buNone/>
            </a:pPr>
            <a:endParaRPr lang="es-ES" sz="1600" b="1" dirty="0" smtClean="0">
              <a:latin typeface="Varela Round" pitchFamily="2" charset="0"/>
            </a:endParaRPr>
          </a:p>
          <a:p>
            <a:pPr algn="just">
              <a:spcAft>
                <a:spcPts val="600"/>
              </a:spcAft>
            </a:pPr>
            <a:endParaRPr lang="es-ES" sz="1600" dirty="0" smtClean="0">
              <a:latin typeface="Varela Round" pitchFamily="2" charset="0"/>
            </a:endParaRPr>
          </a:p>
          <a:p>
            <a:pPr algn="just">
              <a:spcAft>
                <a:spcPts val="600"/>
              </a:spcAft>
            </a:pPr>
            <a:endParaRPr lang="es-ES" sz="1600" dirty="0" smtClean="0">
              <a:latin typeface="Varela Round" pitchFamily="2" charset="0"/>
            </a:endParaRPr>
          </a:p>
          <a:p>
            <a:pPr algn="just">
              <a:spcAft>
                <a:spcPts val="600"/>
              </a:spcAft>
            </a:pPr>
            <a:endParaRPr lang="es-ES" sz="1600" dirty="0" smtClean="0">
              <a:latin typeface="Varela Round" pitchFamily="2" charset="0"/>
            </a:endParaRPr>
          </a:p>
          <a:p>
            <a:pPr algn="just">
              <a:spcAft>
                <a:spcPts val="600"/>
              </a:spcAft>
            </a:pPr>
            <a:endParaRPr lang="es-CL" sz="1600" dirty="0" smtClean="0">
              <a:latin typeface="Varela Round" pitchFamily="2" charset="0"/>
            </a:endParaRPr>
          </a:p>
          <a:p>
            <a:pPr>
              <a:spcAft>
                <a:spcPts val="600"/>
              </a:spcAft>
            </a:pPr>
            <a:endParaRPr lang="es-CL" sz="1600" dirty="0" smtClean="0">
              <a:latin typeface="Varela Round" pitchFamily="2" charset="0"/>
            </a:endParaRPr>
          </a:p>
        </p:txBody>
      </p:sp>
      <p:sp>
        <p:nvSpPr>
          <p:cNvPr id="5" name="Título 4"/>
          <p:cNvSpPr>
            <a:spLocks noGrp="1"/>
          </p:cNvSpPr>
          <p:nvPr>
            <p:ph type="title"/>
          </p:nvPr>
        </p:nvSpPr>
        <p:spPr>
          <a:xfrm>
            <a:off x="1668352" y="479513"/>
            <a:ext cx="6575715" cy="409751"/>
          </a:xfrm>
          <a:prstGeom prst="rect">
            <a:avLst/>
          </a:prstGeom>
        </p:spPr>
        <p:txBody>
          <a:bodyPr/>
          <a:lstStyle/>
          <a:p>
            <a:r>
              <a:rPr lang="es-CL" sz="2400" dirty="0" smtClean="0">
                <a:latin typeface="Varela Round" pitchFamily="2" charset="0"/>
              </a:rPr>
              <a:t>Presentación de la Plataforma </a:t>
            </a:r>
            <a:r>
              <a:rPr lang="es-CL" sz="2400" dirty="0" err="1" smtClean="0">
                <a:latin typeface="Varela Round" pitchFamily="2" charset="0"/>
              </a:rPr>
              <a:t>Moodle</a:t>
            </a:r>
            <a:endParaRPr lang="es-ES" dirty="0"/>
          </a:p>
        </p:txBody>
      </p:sp>
      <p:sp>
        <p:nvSpPr>
          <p:cNvPr id="4" name="Marcador de contenido 5"/>
          <p:cNvSpPr txBox="1">
            <a:spLocks/>
          </p:cNvSpPr>
          <p:nvPr/>
        </p:nvSpPr>
        <p:spPr>
          <a:xfrm>
            <a:off x="1668352" y="889264"/>
            <a:ext cx="7018448" cy="5568686"/>
          </a:xfrm>
          <a:prstGeom prst="rect">
            <a:avLst/>
          </a:prstGeom>
        </p:spPr>
        <p:txBody>
          <a:bodyPr/>
          <a:lstStyle>
            <a:lvl1pPr marL="0" indent="0" algn="l" defTabSz="457200" rtl="0" eaLnBrk="1" latinLnBrk="0" hangingPunct="1">
              <a:spcBef>
                <a:spcPct val="20000"/>
              </a:spcBef>
              <a:buFont typeface="Wingdings" charset="2"/>
              <a:buNone/>
              <a:defRPr sz="1800" kern="1200" baseline="0">
                <a:solidFill>
                  <a:schemeClr val="tx1">
                    <a:lumMod val="50000"/>
                    <a:lumOff val="50000"/>
                  </a:schemeClr>
                </a:solidFill>
                <a:latin typeface="Helvetica"/>
                <a:ea typeface="+mn-ea"/>
                <a:cs typeface="Helvetica"/>
              </a:defRPr>
            </a:lvl1pPr>
            <a:lvl2pPr marL="742950" indent="-285750" algn="l" defTabSz="457200" rtl="0" eaLnBrk="1" latinLnBrk="0" hangingPunct="1">
              <a:spcBef>
                <a:spcPct val="20000"/>
              </a:spcBef>
              <a:buFont typeface="Wingdings" charset="2"/>
              <a:buChar char="ü"/>
              <a:defRPr sz="1800" kern="1200">
                <a:solidFill>
                  <a:schemeClr val="tx1">
                    <a:lumMod val="50000"/>
                    <a:lumOff val="50000"/>
                  </a:schemeClr>
                </a:solidFill>
                <a:latin typeface="Helvetica"/>
                <a:ea typeface="+mn-ea"/>
                <a:cs typeface="Helvetica"/>
              </a:defRPr>
            </a:lvl2pPr>
            <a:lvl3pPr marL="1143000" indent="-228600" algn="l" defTabSz="457200" rtl="0" eaLnBrk="1" latinLnBrk="0" hangingPunct="1">
              <a:spcBef>
                <a:spcPct val="20000"/>
              </a:spcBef>
              <a:buFont typeface="Wingdings" charset="2"/>
              <a:buChar char="§"/>
              <a:defRPr sz="1800" kern="1200">
                <a:solidFill>
                  <a:schemeClr val="tx1">
                    <a:lumMod val="50000"/>
                    <a:lumOff val="50000"/>
                  </a:schemeClr>
                </a:solidFill>
                <a:latin typeface="Helvetica"/>
                <a:ea typeface="+mn-ea"/>
                <a:cs typeface="Helvetica"/>
              </a:defRPr>
            </a:lvl3pPr>
            <a:lvl4pPr marL="1600200" indent="-228600" algn="l" defTabSz="457200" rtl="0" eaLnBrk="1" latinLnBrk="0" hangingPunct="1">
              <a:spcBef>
                <a:spcPct val="20000"/>
              </a:spcBef>
              <a:buFont typeface="Courier New"/>
              <a:buChar char="o"/>
              <a:defRPr sz="1800" kern="1200">
                <a:solidFill>
                  <a:schemeClr val="tx1">
                    <a:lumMod val="50000"/>
                    <a:lumOff val="50000"/>
                  </a:schemeClr>
                </a:solidFill>
                <a:latin typeface="Helvetica"/>
                <a:ea typeface="+mn-ea"/>
                <a:cs typeface="Helvetica"/>
              </a:defRPr>
            </a:lvl4pPr>
            <a:lvl5pPr marL="2057400" indent="-228600" algn="l" defTabSz="457200" rtl="0" eaLnBrk="1" latinLnBrk="0" hangingPunct="1">
              <a:spcBef>
                <a:spcPct val="20000"/>
              </a:spcBef>
              <a:buFont typeface="Wingdings" charset="2"/>
              <a:buChar char="Ø"/>
              <a:defRPr sz="1800" kern="1200">
                <a:solidFill>
                  <a:schemeClr val="tx1">
                    <a:lumMod val="50000"/>
                    <a:lumOff val="50000"/>
                  </a:schemeClr>
                </a:solidFill>
                <a:latin typeface="Helvetica"/>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a:spcAft>
                <a:spcPts val="600"/>
              </a:spcAft>
            </a:pPr>
            <a:r>
              <a:rPr lang="es-CL" sz="1600" b="1" dirty="0" smtClean="0">
                <a:solidFill>
                  <a:schemeClr val="tx1"/>
                </a:solidFill>
                <a:latin typeface="Arial" pitchFamily="34" charset="0"/>
                <a:cs typeface="Arial" pitchFamily="34" charset="0"/>
              </a:rPr>
              <a:t>Claves de acceso</a:t>
            </a:r>
            <a:endParaRPr lang="es-CL" sz="1600" dirty="0" smtClean="0">
              <a:solidFill>
                <a:schemeClr val="tx1"/>
              </a:solidFill>
              <a:latin typeface="Arial" pitchFamily="34" charset="0"/>
              <a:cs typeface="Arial" pitchFamily="34" charset="0"/>
            </a:endParaRPr>
          </a:p>
          <a:p>
            <a:pPr algn="just"/>
            <a:r>
              <a:rPr lang="es-CL" sz="1600" dirty="0" smtClean="0">
                <a:solidFill>
                  <a:schemeClr val="tx1"/>
                </a:solidFill>
                <a:latin typeface="Arial" pitchFamily="34" charset="0"/>
                <a:cs typeface="Arial" pitchFamily="34" charset="0"/>
              </a:rPr>
              <a:t>El nombre de usuario y contraseña será enviado a cada uno de ustedes vía correo electrónico, en el transcurso del día!</a:t>
            </a:r>
          </a:p>
          <a:p>
            <a:pPr algn="just"/>
            <a:endParaRPr lang="es-CL" sz="1600" dirty="0" smtClean="0">
              <a:solidFill>
                <a:schemeClr val="tx1"/>
              </a:solidFill>
              <a:latin typeface="Arial" pitchFamily="34" charset="0"/>
              <a:cs typeface="Arial" pitchFamily="34" charset="0"/>
            </a:endParaRPr>
          </a:p>
          <a:p>
            <a:pPr algn="just"/>
            <a:r>
              <a:rPr lang="es-CL" sz="1600" dirty="0" smtClean="0">
                <a:solidFill>
                  <a:schemeClr val="tx1"/>
                </a:solidFill>
                <a:latin typeface="Arial" pitchFamily="34" charset="0"/>
                <a:cs typeface="Arial" pitchFamily="34" charset="0"/>
              </a:rPr>
              <a:t>Una vez registrado, podrán ver la siguiente interface</a:t>
            </a:r>
          </a:p>
          <a:p>
            <a:pPr algn="just"/>
            <a:endParaRPr lang="es-CL" sz="1600" dirty="0" smtClean="0">
              <a:solidFill>
                <a:schemeClr val="tx1"/>
              </a:solidFill>
              <a:latin typeface="Arial" pitchFamily="34" charset="0"/>
              <a:cs typeface="Arial" pitchFamily="34" charset="0"/>
            </a:endParaRPr>
          </a:p>
          <a:p>
            <a:pPr algn="just"/>
            <a:r>
              <a:rPr lang="es-CL" sz="1600" dirty="0" smtClean="0">
                <a:latin typeface="Varela Round" pitchFamily="2" charset="0"/>
              </a:rPr>
              <a:t> </a:t>
            </a:r>
          </a:p>
          <a:p>
            <a:pPr algn="just"/>
            <a:r>
              <a:rPr lang="es-ES" sz="1600" dirty="0" smtClean="0">
                <a:latin typeface="Varela Round" pitchFamily="2" charset="0"/>
              </a:rPr>
              <a:t> </a:t>
            </a:r>
            <a:endParaRPr lang="es-CL" sz="1600" dirty="0" smtClean="0">
              <a:latin typeface="Varela Round" pitchFamily="2" charset="0"/>
            </a:endParaRPr>
          </a:p>
          <a:p>
            <a:pPr algn="just"/>
            <a:endParaRPr lang="es-CL" sz="1600" dirty="0" smtClean="0">
              <a:latin typeface="Varela Round" pitchFamily="2" charset="0"/>
            </a:endParaRPr>
          </a:p>
          <a:p>
            <a:endParaRPr lang="es-ES" sz="1600" dirty="0" smtClean="0">
              <a:latin typeface="Varela Round" pitchFamily="2" charset="0"/>
            </a:endParaRPr>
          </a:p>
          <a:p>
            <a:pPr lvl="1" algn="just">
              <a:spcAft>
                <a:spcPts val="600"/>
              </a:spcAft>
              <a:buFont typeface="Wingdings" charset="2"/>
              <a:buNone/>
            </a:pPr>
            <a:endParaRPr lang="es-ES" sz="1600" dirty="0" smtClean="0">
              <a:latin typeface="Varela Round" pitchFamily="2" charset="0"/>
            </a:endParaRPr>
          </a:p>
          <a:p>
            <a:pPr lvl="1" algn="just">
              <a:spcAft>
                <a:spcPts val="600"/>
              </a:spcAft>
              <a:buFont typeface="Wingdings" charset="2"/>
              <a:buNone/>
            </a:pPr>
            <a:endParaRPr lang="es-ES" sz="1600" dirty="0" smtClean="0">
              <a:latin typeface="Varela Round" pitchFamily="2" charset="0"/>
            </a:endParaRPr>
          </a:p>
          <a:p>
            <a:pPr algn="just">
              <a:spcAft>
                <a:spcPts val="600"/>
              </a:spcAft>
            </a:pPr>
            <a:endParaRPr lang="es-ES" sz="1600" dirty="0" smtClean="0">
              <a:latin typeface="Varela Round" pitchFamily="2" charset="0"/>
            </a:endParaRPr>
          </a:p>
          <a:p>
            <a:pPr algn="just">
              <a:spcAft>
                <a:spcPts val="600"/>
              </a:spcAft>
            </a:pPr>
            <a:endParaRPr lang="es-ES" sz="1600" dirty="0" smtClean="0">
              <a:latin typeface="Varela Round" pitchFamily="2" charset="0"/>
            </a:endParaRPr>
          </a:p>
          <a:p>
            <a:pPr algn="just">
              <a:spcAft>
                <a:spcPts val="600"/>
              </a:spcAft>
            </a:pPr>
            <a:endParaRPr lang="es-ES" sz="1600" dirty="0" smtClean="0">
              <a:latin typeface="Varela Round" pitchFamily="2" charset="0"/>
            </a:endParaRPr>
          </a:p>
          <a:p>
            <a:pPr algn="just">
              <a:spcAft>
                <a:spcPts val="600"/>
              </a:spcAft>
            </a:pPr>
            <a:endParaRPr lang="es-CL" sz="1600" dirty="0" smtClean="0">
              <a:latin typeface="Varela Round" pitchFamily="2" charset="0"/>
            </a:endParaRPr>
          </a:p>
          <a:p>
            <a:pPr>
              <a:spcAft>
                <a:spcPts val="600"/>
              </a:spcAft>
            </a:pPr>
            <a:endParaRPr lang="es-CL" sz="1600" dirty="0" smtClean="0">
              <a:latin typeface="Varela Round" pitchFamily="2" charset="0"/>
            </a:endParaRPr>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1668352" y="2159000"/>
            <a:ext cx="7018448" cy="42227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19379282"/>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contenido 5"/>
          <p:cNvSpPr>
            <a:spLocks noGrp="1"/>
          </p:cNvSpPr>
          <p:nvPr>
            <p:ph idx="1"/>
          </p:nvPr>
        </p:nvSpPr>
        <p:spPr>
          <a:xfrm>
            <a:off x="1668352" y="1046602"/>
            <a:ext cx="7018448" cy="5411348"/>
          </a:xfrm>
        </p:spPr>
        <p:txBody>
          <a:bodyPr/>
          <a:lstStyle/>
          <a:p>
            <a:endParaRPr lang="es-ES" sz="1600" dirty="0" smtClean="0">
              <a:latin typeface="Varela Round" pitchFamily="2" charset="0"/>
            </a:endParaRPr>
          </a:p>
          <a:p>
            <a:pPr lvl="1" algn="just">
              <a:spcAft>
                <a:spcPts val="600"/>
              </a:spcAft>
              <a:buNone/>
            </a:pPr>
            <a:endParaRPr lang="es-ES" sz="1600" dirty="0" smtClean="0">
              <a:latin typeface="Varela Round" pitchFamily="2" charset="0"/>
            </a:endParaRPr>
          </a:p>
          <a:p>
            <a:pPr lvl="1" algn="just">
              <a:spcAft>
                <a:spcPts val="600"/>
              </a:spcAft>
              <a:buNone/>
            </a:pPr>
            <a:endParaRPr lang="es-ES" sz="1600" b="1" dirty="0" smtClean="0">
              <a:latin typeface="Varela Round" pitchFamily="2" charset="0"/>
            </a:endParaRPr>
          </a:p>
          <a:p>
            <a:pPr algn="just">
              <a:spcAft>
                <a:spcPts val="600"/>
              </a:spcAft>
            </a:pPr>
            <a:endParaRPr lang="es-ES" sz="1600" dirty="0" smtClean="0">
              <a:latin typeface="Varela Round" pitchFamily="2" charset="0"/>
            </a:endParaRPr>
          </a:p>
          <a:p>
            <a:pPr algn="just">
              <a:spcAft>
                <a:spcPts val="600"/>
              </a:spcAft>
            </a:pPr>
            <a:endParaRPr lang="es-ES" sz="1600" dirty="0" smtClean="0">
              <a:latin typeface="Varela Round" pitchFamily="2" charset="0"/>
            </a:endParaRPr>
          </a:p>
          <a:p>
            <a:pPr algn="just">
              <a:spcAft>
                <a:spcPts val="600"/>
              </a:spcAft>
            </a:pPr>
            <a:endParaRPr lang="es-ES" sz="1600" dirty="0" smtClean="0">
              <a:latin typeface="Varela Round" pitchFamily="2" charset="0"/>
            </a:endParaRPr>
          </a:p>
          <a:p>
            <a:pPr algn="just">
              <a:spcAft>
                <a:spcPts val="600"/>
              </a:spcAft>
            </a:pPr>
            <a:endParaRPr lang="es-CL" sz="1600" dirty="0" smtClean="0">
              <a:latin typeface="Varela Round" pitchFamily="2" charset="0"/>
            </a:endParaRPr>
          </a:p>
          <a:p>
            <a:pPr>
              <a:spcAft>
                <a:spcPts val="600"/>
              </a:spcAft>
            </a:pPr>
            <a:endParaRPr lang="es-CL" sz="1600" dirty="0" smtClean="0">
              <a:latin typeface="Varela Round" pitchFamily="2" charset="0"/>
            </a:endParaRPr>
          </a:p>
        </p:txBody>
      </p:sp>
      <p:sp>
        <p:nvSpPr>
          <p:cNvPr id="5" name="Título 4"/>
          <p:cNvSpPr>
            <a:spLocks noGrp="1"/>
          </p:cNvSpPr>
          <p:nvPr>
            <p:ph type="title"/>
          </p:nvPr>
        </p:nvSpPr>
        <p:spPr>
          <a:xfrm>
            <a:off x="1668352" y="479513"/>
            <a:ext cx="6575715" cy="409751"/>
          </a:xfrm>
          <a:prstGeom prst="rect">
            <a:avLst/>
          </a:prstGeom>
        </p:spPr>
        <p:txBody>
          <a:bodyPr/>
          <a:lstStyle/>
          <a:p>
            <a:r>
              <a:rPr lang="es-CL" sz="2400" dirty="0" smtClean="0">
                <a:latin typeface="Varela Round" pitchFamily="2" charset="0"/>
              </a:rPr>
              <a:t>Presentación de la Plataforma </a:t>
            </a:r>
            <a:r>
              <a:rPr lang="es-CL" sz="2400" dirty="0" err="1" smtClean="0">
                <a:latin typeface="Varela Round" pitchFamily="2" charset="0"/>
              </a:rPr>
              <a:t>Moodle</a:t>
            </a:r>
            <a:endParaRPr lang="es-ES" dirty="0"/>
          </a:p>
        </p:txBody>
      </p:sp>
      <p:sp>
        <p:nvSpPr>
          <p:cNvPr id="4" name="Marcador de contenido 5"/>
          <p:cNvSpPr txBox="1">
            <a:spLocks/>
          </p:cNvSpPr>
          <p:nvPr/>
        </p:nvSpPr>
        <p:spPr>
          <a:xfrm>
            <a:off x="1668352" y="889264"/>
            <a:ext cx="7018448" cy="5568686"/>
          </a:xfrm>
          <a:prstGeom prst="rect">
            <a:avLst/>
          </a:prstGeom>
        </p:spPr>
        <p:txBody>
          <a:bodyPr/>
          <a:lstStyle>
            <a:lvl1pPr marL="0" indent="0" algn="l" defTabSz="457200" rtl="0" eaLnBrk="1" latinLnBrk="0" hangingPunct="1">
              <a:spcBef>
                <a:spcPct val="20000"/>
              </a:spcBef>
              <a:buFont typeface="Wingdings" charset="2"/>
              <a:buNone/>
              <a:defRPr sz="1800" kern="1200" baseline="0">
                <a:solidFill>
                  <a:schemeClr val="tx1">
                    <a:lumMod val="50000"/>
                    <a:lumOff val="50000"/>
                  </a:schemeClr>
                </a:solidFill>
                <a:latin typeface="Helvetica"/>
                <a:ea typeface="+mn-ea"/>
                <a:cs typeface="Helvetica"/>
              </a:defRPr>
            </a:lvl1pPr>
            <a:lvl2pPr marL="742950" indent="-285750" algn="l" defTabSz="457200" rtl="0" eaLnBrk="1" latinLnBrk="0" hangingPunct="1">
              <a:spcBef>
                <a:spcPct val="20000"/>
              </a:spcBef>
              <a:buFont typeface="Wingdings" charset="2"/>
              <a:buChar char="ü"/>
              <a:defRPr sz="1800" kern="1200">
                <a:solidFill>
                  <a:schemeClr val="tx1">
                    <a:lumMod val="50000"/>
                    <a:lumOff val="50000"/>
                  </a:schemeClr>
                </a:solidFill>
                <a:latin typeface="Helvetica"/>
                <a:ea typeface="+mn-ea"/>
                <a:cs typeface="Helvetica"/>
              </a:defRPr>
            </a:lvl2pPr>
            <a:lvl3pPr marL="1143000" indent="-228600" algn="l" defTabSz="457200" rtl="0" eaLnBrk="1" latinLnBrk="0" hangingPunct="1">
              <a:spcBef>
                <a:spcPct val="20000"/>
              </a:spcBef>
              <a:buFont typeface="Wingdings" charset="2"/>
              <a:buChar char="§"/>
              <a:defRPr sz="1800" kern="1200">
                <a:solidFill>
                  <a:schemeClr val="tx1">
                    <a:lumMod val="50000"/>
                    <a:lumOff val="50000"/>
                  </a:schemeClr>
                </a:solidFill>
                <a:latin typeface="Helvetica"/>
                <a:ea typeface="+mn-ea"/>
                <a:cs typeface="Helvetica"/>
              </a:defRPr>
            </a:lvl3pPr>
            <a:lvl4pPr marL="1600200" indent="-228600" algn="l" defTabSz="457200" rtl="0" eaLnBrk="1" latinLnBrk="0" hangingPunct="1">
              <a:spcBef>
                <a:spcPct val="20000"/>
              </a:spcBef>
              <a:buFont typeface="Courier New"/>
              <a:buChar char="o"/>
              <a:defRPr sz="1800" kern="1200">
                <a:solidFill>
                  <a:schemeClr val="tx1">
                    <a:lumMod val="50000"/>
                    <a:lumOff val="50000"/>
                  </a:schemeClr>
                </a:solidFill>
                <a:latin typeface="Helvetica"/>
                <a:ea typeface="+mn-ea"/>
                <a:cs typeface="Helvetica"/>
              </a:defRPr>
            </a:lvl4pPr>
            <a:lvl5pPr marL="2057400" indent="-228600" algn="l" defTabSz="457200" rtl="0" eaLnBrk="1" latinLnBrk="0" hangingPunct="1">
              <a:spcBef>
                <a:spcPct val="20000"/>
              </a:spcBef>
              <a:buFont typeface="Wingdings" charset="2"/>
              <a:buChar char="Ø"/>
              <a:defRPr sz="1800" kern="1200">
                <a:solidFill>
                  <a:schemeClr val="tx1">
                    <a:lumMod val="50000"/>
                    <a:lumOff val="50000"/>
                  </a:schemeClr>
                </a:solidFill>
                <a:latin typeface="Helvetica"/>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a:spcAft>
                <a:spcPts val="600"/>
              </a:spcAft>
            </a:pPr>
            <a:r>
              <a:rPr lang="es-CL" sz="1600" b="1" dirty="0" smtClean="0">
                <a:solidFill>
                  <a:schemeClr val="tx1"/>
                </a:solidFill>
                <a:latin typeface="Arial" pitchFamily="34" charset="0"/>
                <a:cs typeface="Arial" pitchFamily="34" charset="0"/>
              </a:rPr>
              <a:t>Los módulos</a:t>
            </a:r>
          </a:p>
          <a:p>
            <a:pPr algn="just">
              <a:spcAft>
                <a:spcPts val="600"/>
              </a:spcAft>
            </a:pPr>
            <a:r>
              <a:rPr lang="es-CL" sz="1600" b="1" dirty="0" smtClean="0">
                <a:solidFill>
                  <a:schemeClr val="tx1"/>
                </a:solidFill>
                <a:latin typeface="Arial" pitchFamily="34" charset="0"/>
                <a:cs typeface="Arial" pitchFamily="34" charset="0"/>
              </a:rPr>
              <a:t>Cada módulo cuenta con un material base (llamados Módulos) y material complementario, entre guías, videos y otros.</a:t>
            </a:r>
            <a:endParaRPr lang="es-CL" sz="1600" dirty="0" smtClean="0">
              <a:solidFill>
                <a:schemeClr val="tx1"/>
              </a:solidFill>
              <a:latin typeface="Arial" pitchFamily="34" charset="0"/>
              <a:cs typeface="Arial" pitchFamily="34" charset="0"/>
            </a:endParaRPr>
          </a:p>
          <a:p>
            <a:pPr algn="just"/>
            <a:endParaRPr lang="es-CL" sz="1600" dirty="0" smtClean="0">
              <a:solidFill>
                <a:schemeClr val="tx1"/>
              </a:solidFill>
              <a:latin typeface="Arial" pitchFamily="34" charset="0"/>
              <a:cs typeface="Arial" pitchFamily="34" charset="0"/>
            </a:endParaRPr>
          </a:p>
          <a:p>
            <a:pPr algn="just"/>
            <a:r>
              <a:rPr lang="es-CL" sz="1600" dirty="0" smtClean="0">
                <a:latin typeface="Varela Round" pitchFamily="2" charset="0"/>
              </a:rPr>
              <a:t> </a:t>
            </a:r>
          </a:p>
          <a:p>
            <a:pPr algn="just"/>
            <a:r>
              <a:rPr lang="es-ES" sz="1600" dirty="0" smtClean="0">
                <a:latin typeface="Varela Round" pitchFamily="2" charset="0"/>
              </a:rPr>
              <a:t> </a:t>
            </a:r>
            <a:endParaRPr lang="es-CL" sz="1600" dirty="0" smtClean="0">
              <a:latin typeface="Varela Round" pitchFamily="2" charset="0"/>
            </a:endParaRPr>
          </a:p>
          <a:p>
            <a:pPr algn="just"/>
            <a:endParaRPr lang="es-CL" sz="1600" dirty="0" smtClean="0">
              <a:latin typeface="Varela Round" pitchFamily="2" charset="0"/>
            </a:endParaRPr>
          </a:p>
          <a:p>
            <a:endParaRPr lang="es-ES" sz="1600" dirty="0" smtClean="0">
              <a:latin typeface="Varela Round" pitchFamily="2" charset="0"/>
            </a:endParaRPr>
          </a:p>
          <a:p>
            <a:pPr lvl="1" algn="just">
              <a:spcAft>
                <a:spcPts val="600"/>
              </a:spcAft>
              <a:buFont typeface="Wingdings" charset="2"/>
              <a:buNone/>
            </a:pPr>
            <a:endParaRPr lang="es-ES" sz="1600" dirty="0" smtClean="0">
              <a:latin typeface="Varela Round" pitchFamily="2" charset="0"/>
            </a:endParaRPr>
          </a:p>
          <a:p>
            <a:pPr lvl="1" algn="just">
              <a:spcAft>
                <a:spcPts val="600"/>
              </a:spcAft>
              <a:buFont typeface="Wingdings" charset="2"/>
              <a:buNone/>
            </a:pPr>
            <a:endParaRPr lang="es-ES" sz="1600" dirty="0" smtClean="0">
              <a:latin typeface="Varela Round" pitchFamily="2" charset="0"/>
            </a:endParaRPr>
          </a:p>
          <a:p>
            <a:pPr algn="just">
              <a:spcAft>
                <a:spcPts val="600"/>
              </a:spcAft>
            </a:pPr>
            <a:endParaRPr lang="es-ES" sz="1600" dirty="0" smtClean="0">
              <a:latin typeface="Varela Round" pitchFamily="2" charset="0"/>
            </a:endParaRPr>
          </a:p>
          <a:p>
            <a:pPr algn="just">
              <a:spcAft>
                <a:spcPts val="600"/>
              </a:spcAft>
            </a:pPr>
            <a:endParaRPr lang="es-ES" sz="1600" dirty="0" smtClean="0">
              <a:latin typeface="Varela Round" pitchFamily="2" charset="0"/>
            </a:endParaRPr>
          </a:p>
          <a:p>
            <a:pPr algn="just">
              <a:spcAft>
                <a:spcPts val="600"/>
              </a:spcAft>
            </a:pPr>
            <a:endParaRPr lang="es-ES" sz="1600" dirty="0" smtClean="0">
              <a:latin typeface="Varela Round" pitchFamily="2" charset="0"/>
            </a:endParaRPr>
          </a:p>
          <a:p>
            <a:pPr algn="just">
              <a:spcAft>
                <a:spcPts val="600"/>
              </a:spcAft>
            </a:pPr>
            <a:endParaRPr lang="es-CL" sz="1600" dirty="0" smtClean="0">
              <a:latin typeface="Varela Round" pitchFamily="2" charset="0"/>
            </a:endParaRPr>
          </a:p>
          <a:p>
            <a:pPr>
              <a:spcAft>
                <a:spcPts val="600"/>
              </a:spcAft>
            </a:pPr>
            <a:endParaRPr lang="es-CL" sz="1600" dirty="0" smtClean="0">
              <a:latin typeface="Varela Round" pitchFamily="2" charset="0"/>
            </a:endParaRPr>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1488185" y="1870184"/>
            <a:ext cx="7378782" cy="45877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51463234"/>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contenido 5"/>
          <p:cNvSpPr>
            <a:spLocks noGrp="1"/>
          </p:cNvSpPr>
          <p:nvPr>
            <p:ph idx="1"/>
          </p:nvPr>
        </p:nvSpPr>
        <p:spPr>
          <a:xfrm>
            <a:off x="1668352" y="889264"/>
            <a:ext cx="7018448" cy="5568686"/>
          </a:xfrm>
        </p:spPr>
        <p:txBody>
          <a:bodyPr/>
          <a:lstStyle/>
          <a:p>
            <a:pPr algn="just">
              <a:spcAft>
                <a:spcPts val="600"/>
              </a:spcAft>
            </a:pPr>
            <a:endParaRPr lang="es-ES" sz="1600" dirty="0" smtClean="0">
              <a:latin typeface="Varela Round" pitchFamily="2" charset="0"/>
            </a:endParaRPr>
          </a:p>
          <a:p>
            <a:pPr algn="just">
              <a:spcAft>
                <a:spcPts val="600"/>
              </a:spcAft>
            </a:pPr>
            <a:endParaRPr lang="es-ES" sz="1600" dirty="0" smtClean="0">
              <a:latin typeface="Varela Round" pitchFamily="2" charset="0"/>
            </a:endParaRPr>
          </a:p>
          <a:p>
            <a:pPr algn="just">
              <a:spcAft>
                <a:spcPts val="600"/>
              </a:spcAft>
            </a:pPr>
            <a:endParaRPr lang="es-CL" sz="1600" dirty="0" smtClean="0">
              <a:latin typeface="Varela Round" pitchFamily="2" charset="0"/>
            </a:endParaRPr>
          </a:p>
          <a:p>
            <a:pPr>
              <a:spcAft>
                <a:spcPts val="600"/>
              </a:spcAft>
            </a:pPr>
            <a:endParaRPr lang="es-CL" sz="1600" dirty="0" smtClean="0">
              <a:latin typeface="Varela Round" pitchFamily="2" charset="0"/>
            </a:endParaRPr>
          </a:p>
        </p:txBody>
      </p:sp>
      <p:sp>
        <p:nvSpPr>
          <p:cNvPr id="7" name="Título 4"/>
          <p:cNvSpPr txBox="1">
            <a:spLocks/>
          </p:cNvSpPr>
          <p:nvPr/>
        </p:nvSpPr>
        <p:spPr>
          <a:xfrm>
            <a:off x="1668352" y="3104706"/>
            <a:ext cx="6575715" cy="409751"/>
          </a:xfrm>
          <a:prstGeom prst="rect">
            <a:avLst/>
          </a:prstGeom>
        </p:spPr>
        <p:txBody>
          <a:bodyPr vert="horz"/>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s-CL" sz="2400" b="1" i="0" u="none" strike="noStrike" kern="1200" cap="none" spc="0" normalizeH="0" baseline="0" noProof="0" dirty="0" smtClean="0">
                <a:ln>
                  <a:noFill/>
                </a:ln>
                <a:solidFill>
                  <a:srgbClr val="E46C0A"/>
                </a:solidFill>
                <a:effectLst/>
                <a:uLnTx/>
                <a:uFillTx/>
                <a:latin typeface="Varela Round" pitchFamily="2" charset="0"/>
                <a:ea typeface="+mj-ea"/>
                <a:cs typeface="Helvetica"/>
              </a:rPr>
              <a:t>Criterios de evaluación</a:t>
            </a:r>
            <a:endParaRPr kumimoji="0" lang="es-ES" sz="2200" b="1" i="0" u="none" strike="noStrike" kern="1200" cap="none" spc="0" normalizeH="0" baseline="0" noProof="0" dirty="0">
              <a:ln>
                <a:noFill/>
              </a:ln>
              <a:solidFill>
                <a:srgbClr val="E46C0A"/>
              </a:solidFill>
              <a:effectLst/>
              <a:uLnTx/>
              <a:uFillTx/>
              <a:latin typeface="Helvetica"/>
              <a:ea typeface="+mj-ea"/>
              <a:cs typeface="Helvetica"/>
            </a:endParaRPr>
          </a:p>
        </p:txBody>
      </p:sp>
    </p:spTree>
    <p:extLst>
      <p:ext uri="{BB962C8B-B14F-4D97-AF65-F5344CB8AC3E}">
        <p14:creationId xmlns:p14="http://schemas.microsoft.com/office/powerpoint/2010/main" val="3398022176"/>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contenido 5"/>
          <p:cNvSpPr>
            <a:spLocks noGrp="1"/>
          </p:cNvSpPr>
          <p:nvPr>
            <p:ph idx="1"/>
          </p:nvPr>
        </p:nvSpPr>
        <p:spPr>
          <a:xfrm>
            <a:off x="1668352" y="889264"/>
            <a:ext cx="7018448" cy="5568686"/>
          </a:xfrm>
        </p:spPr>
        <p:txBody>
          <a:bodyPr/>
          <a:lstStyle/>
          <a:p>
            <a:pPr algn="just"/>
            <a:r>
              <a:rPr lang="es-CL" sz="1600" dirty="0" smtClean="0">
                <a:latin typeface="Varela Round" pitchFamily="2" charset="0"/>
              </a:rPr>
              <a:t> </a:t>
            </a:r>
          </a:p>
          <a:p>
            <a:pPr algn="just"/>
            <a:r>
              <a:rPr lang="es-ES" sz="1600" dirty="0" smtClean="0">
                <a:latin typeface="Varela Round" pitchFamily="2" charset="0"/>
              </a:rPr>
              <a:t> </a:t>
            </a:r>
            <a:endParaRPr lang="es-CL" sz="1600" dirty="0" smtClean="0">
              <a:latin typeface="Varela Round" pitchFamily="2" charset="0"/>
            </a:endParaRPr>
          </a:p>
          <a:p>
            <a:pPr algn="just"/>
            <a:endParaRPr lang="es-CL" sz="1600" dirty="0" smtClean="0">
              <a:latin typeface="Varela Round" pitchFamily="2" charset="0"/>
            </a:endParaRPr>
          </a:p>
          <a:p>
            <a:endParaRPr lang="es-ES" sz="1600" dirty="0" smtClean="0">
              <a:latin typeface="Varela Round" pitchFamily="2" charset="0"/>
            </a:endParaRPr>
          </a:p>
          <a:p>
            <a:pPr lvl="1" algn="just">
              <a:spcAft>
                <a:spcPts val="600"/>
              </a:spcAft>
              <a:buNone/>
            </a:pPr>
            <a:endParaRPr lang="es-ES" sz="1600" dirty="0" smtClean="0">
              <a:latin typeface="Varela Round" pitchFamily="2" charset="0"/>
            </a:endParaRPr>
          </a:p>
          <a:p>
            <a:pPr lvl="1" algn="just">
              <a:spcAft>
                <a:spcPts val="600"/>
              </a:spcAft>
              <a:buNone/>
            </a:pPr>
            <a:endParaRPr lang="es-ES" sz="1600" dirty="0" smtClean="0">
              <a:latin typeface="Varela Round" pitchFamily="2" charset="0"/>
            </a:endParaRPr>
          </a:p>
          <a:p>
            <a:pPr algn="just">
              <a:spcAft>
                <a:spcPts val="600"/>
              </a:spcAft>
            </a:pPr>
            <a:endParaRPr lang="es-ES" sz="1600" dirty="0" smtClean="0">
              <a:latin typeface="Varela Round" pitchFamily="2" charset="0"/>
            </a:endParaRPr>
          </a:p>
          <a:p>
            <a:pPr algn="just">
              <a:spcAft>
                <a:spcPts val="600"/>
              </a:spcAft>
            </a:pPr>
            <a:endParaRPr lang="es-ES" sz="1600" dirty="0" smtClean="0">
              <a:latin typeface="Varela Round" pitchFamily="2" charset="0"/>
            </a:endParaRPr>
          </a:p>
          <a:p>
            <a:pPr algn="just">
              <a:spcAft>
                <a:spcPts val="600"/>
              </a:spcAft>
            </a:pPr>
            <a:endParaRPr lang="es-ES" sz="1600" dirty="0" smtClean="0">
              <a:latin typeface="Varela Round" pitchFamily="2" charset="0"/>
            </a:endParaRPr>
          </a:p>
          <a:p>
            <a:pPr algn="just">
              <a:spcAft>
                <a:spcPts val="600"/>
              </a:spcAft>
            </a:pPr>
            <a:endParaRPr lang="es-CL" sz="1600" dirty="0" smtClean="0">
              <a:latin typeface="Varela Round" pitchFamily="2" charset="0"/>
            </a:endParaRPr>
          </a:p>
          <a:p>
            <a:pPr>
              <a:spcAft>
                <a:spcPts val="600"/>
              </a:spcAft>
            </a:pPr>
            <a:endParaRPr lang="es-CL" sz="1600" dirty="0" smtClean="0">
              <a:latin typeface="Varela Round" pitchFamily="2" charset="0"/>
            </a:endParaRPr>
          </a:p>
        </p:txBody>
      </p:sp>
      <p:pic>
        <p:nvPicPr>
          <p:cNvPr id="4" name="Picture 2" descr="1120755_33468734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49049" y="2185549"/>
            <a:ext cx="4400222" cy="2933481"/>
          </a:xfrm>
          <a:prstGeom prst="rect">
            <a:avLst/>
          </a:prstGeom>
        </p:spPr>
      </p:pic>
      <p:sp>
        <p:nvSpPr>
          <p:cNvPr id="7" name="Título 4"/>
          <p:cNvSpPr>
            <a:spLocks noGrp="1"/>
          </p:cNvSpPr>
          <p:nvPr>
            <p:ph type="title"/>
          </p:nvPr>
        </p:nvSpPr>
        <p:spPr>
          <a:xfrm>
            <a:off x="1668352" y="1435395"/>
            <a:ext cx="6575715" cy="409751"/>
          </a:xfrm>
          <a:prstGeom prst="rect">
            <a:avLst/>
          </a:prstGeom>
        </p:spPr>
        <p:txBody>
          <a:bodyPr/>
          <a:lstStyle/>
          <a:p>
            <a:pPr algn="ctr"/>
            <a:r>
              <a:rPr lang="es-CL" sz="2400" dirty="0" smtClean="0">
                <a:solidFill>
                  <a:schemeClr val="tx1"/>
                </a:solidFill>
                <a:latin typeface="Varela Round" pitchFamily="2" charset="0"/>
              </a:rPr>
              <a:t>Les invitamos a un </a:t>
            </a:r>
            <a:r>
              <a:rPr lang="es-CL" sz="2400" dirty="0" err="1" smtClean="0">
                <a:solidFill>
                  <a:schemeClr val="tx1"/>
                </a:solidFill>
                <a:latin typeface="Varela Round" pitchFamily="2" charset="0"/>
              </a:rPr>
              <a:t>Coffee</a:t>
            </a:r>
            <a:r>
              <a:rPr lang="es-CL" sz="2400" dirty="0" smtClean="0">
                <a:solidFill>
                  <a:schemeClr val="tx1"/>
                </a:solidFill>
                <a:latin typeface="Varela Round" pitchFamily="2" charset="0"/>
              </a:rPr>
              <a:t> Break…</a:t>
            </a:r>
            <a:endParaRPr lang="es-ES" dirty="0">
              <a:solidFill>
                <a:schemeClr val="tx1"/>
              </a:solidFill>
            </a:endParaRPr>
          </a:p>
        </p:txBody>
      </p:sp>
      <p:sp>
        <p:nvSpPr>
          <p:cNvPr id="8" name="Título 4"/>
          <p:cNvSpPr txBox="1">
            <a:spLocks/>
          </p:cNvSpPr>
          <p:nvPr/>
        </p:nvSpPr>
        <p:spPr>
          <a:xfrm>
            <a:off x="1668352" y="5323905"/>
            <a:ext cx="6575715" cy="409751"/>
          </a:xfrm>
          <a:prstGeom prst="rect">
            <a:avLst/>
          </a:prstGeom>
        </p:spPr>
        <p:txBody>
          <a:bodyPr vert="horz"/>
          <a:lstStyle/>
          <a:p>
            <a:pPr marL="0" marR="0" lvl="0" indent="0" algn="ctr" defTabSz="457200" rtl="0" eaLnBrk="1" fontAlgn="auto" latinLnBrk="0" hangingPunct="1">
              <a:lnSpc>
                <a:spcPct val="100000"/>
              </a:lnSpc>
              <a:spcBef>
                <a:spcPct val="0"/>
              </a:spcBef>
              <a:spcAft>
                <a:spcPts val="0"/>
              </a:spcAft>
              <a:buClrTx/>
              <a:buSzTx/>
              <a:buFontTx/>
              <a:buNone/>
              <a:tabLst/>
              <a:defRPr/>
            </a:pPr>
            <a:r>
              <a:rPr lang="es-CL" sz="2400" b="1" dirty="0" smtClean="0">
                <a:latin typeface="Varela Round" pitchFamily="2" charset="0"/>
                <a:ea typeface="+mj-ea"/>
                <a:cs typeface="Helvetica"/>
              </a:rPr>
              <a:t>Regresaremos en 20 minutos…</a:t>
            </a:r>
            <a:endParaRPr kumimoji="0" lang="es-ES" sz="2200" b="1" i="0" u="none" strike="noStrike" kern="1200" cap="none" spc="0" normalizeH="0" baseline="0" noProof="0" dirty="0">
              <a:ln>
                <a:noFill/>
              </a:ln>
              <a:effectLst/>
              <a:uLnTx/>
              <a:uFillTx/>
              <a:latin typeface="Helvetica"/>
              <a:ea typeface="+mj-ea"/>
              <a:cs typeface="Helvetica"/>
            </a:endParaRPr>
          </a:p>
        </p:txBody>
      </p:sp>
    </p:spTree>
    <p:extLst>
      <p:ext uri="{BB962C8B-B14F-4D97-AF65-F5344CB8AC3E}">
        <p14:creationId xmlns:p14="http://schemas.microsoft.com/office/powerpoint/2010/main" val="3081008111"/>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contenido 5"/>
          <p:cNvSpPr>
            <a:spLocks noGrp="1"/>
          </p:cNvSpPr>
          <p:nvPr>
            <p:ph idx="1"/>
          </p:nvPr>
        </p:nvSpPr>
        <p:spPr>
          <a:xfrm>
            <a:off x="1668352" y="889264"/>
            <a:ext cx="7018448" cy="5236899"/>
          </a:xfrm>
        </p:spPr>
        <p:txBody>
          <a:bodyPr/>
          <a:lstStyle/>
          <a:p>
            <a:pPr algn="just">
              <a:spcAft>
                <a:spcPts val="600"/>
              </a:spcAft>
            </a:pPr>
            <a:r>
              <a:rPr lang="es-ES" sz="1600" b="1" dirty="0" smtClean="0">
                <a:solidFill>
                  <a:schemeClr val="tx1"/>
                </a:solidFill>
                <a:latin typeface="Arial" pitchFamily="34" charset="0"/>
                <a:cs typeface="Arial" pitchFamily="34" charset="0"/>
              </a:rPr>
              <a:t>Taller 1: </a:t>
            </a:r>
            <a:r>
              <a:rPr lang="es-CL" sz="1600" b="1" dirty="0" smtClean="0">
                <a:solidFill>
                  <a:schemeClr val="tx1"/>
                </a:solidFill>
                <a:latin typeface="Arial" pitchFamily="34" charset="0"/>
                <a:cs typeface="Arial" pitchFamily="34" charset="0"/>
              </a:rPr>
              <a:t>Curso de Eficiencia Energética para Institución de Educación Superior</a:t>
            </a:r>
            <a:endParaRPr lang="es-ES" sz="1600" b="1" dirty="0" smtClean="0">
              <a:solidFill>
                <a:schemeClr val="tx1"/>
              </a:solidFill>
              <a:latin typeface="Arial" pitchFamily="34" charset="0"/>
              <a:cs typeface="Arial" pitchFamily="34" charset="0"/>
            </a:endParaRPr>
          </a:p>
          <a:p>
            <a:pPr algn="just">
              <a:spcAft>
                <a:spcPts val="600"/>
              </a:spcAft>
            </a:pPr>
            <a:endParaRPr lang="es-ES" sz="1600" b="1" dirty="0" smtClean="0">
              <a:latin typeface="Varela Round" pitchFamily="2" charset="0"/>
            </a:endParaRPr>
          </a:p>
          <a:p>
            <a:pPr marL="1085850" lvl="1" indent="-342900" algn="just">
              <a:spcAft>
                <a:spcPts val="600"/>
              </a:spcAft>
              <a:buFont typeface="+mj-lt"/>
              <a:buAutoNum type="arabicPeriod"/>
            </a:pPr>
            <a:r>
              <a:rPr lang="es-CL" sz="1600" dirty="0" smtClean="0">
                <a:solidFill>
                  <a:schemeClr val="tx1"/>
                </a:solidFill>
                <a:latin typeface="Arial" pitchFamily="34" charset="0"/>
                <a:cs typeface="Arial" pitchFamily="34" charset="0"/>
              </a:rPr>
              <a:t>Presentación del curso</a:t>
            </a:r>
          </a:p>
          <a:p>
            <a:pPr marL="1085850" lvl="1" indent="-342900" algn="just">
              <a:spcAft>
                <a:spcPts val="600"/>
              </a:spcAft>
              <a:buFont typeface="+mj-lt"/>
              <a:buAutoNum type="arabicPeriod"/>
            </a:pPr>
            <a:r>
              <a:rPr lang="es-CL" sz="1600" dirty="0" smtClean="0">
                <a:solidFill>
                  <a:schemeClr val="tx1"/>
                </a:solidFill>
                <a:latin typeface="Arial" pitchFamily="34" charset="0"/>
                <a:cs typeface="Arial" pitchFamily="34" charset="0"/>
              </a:rPr>
              <a:t>Presentación de la plataforma </a:t>
            </a:r>
            <a:r>
              <a:rPr lang="es-CL" sz="1600" dirty="0" err="1" smtClean="0">
                <a:solidFill>
                  <a:schemeClr val="tx1"/>
                </a:solidFill>
                <a:latin typeface="Arial" pitchFamily="34" charset="0"/>
                <a:cs typeface="Arial" pitchFamily="34" charset="0"/>
              </a:rPr>
              <a:t>Moodle</a:t>
            </a:r>
            <a:endParaRPr lang="es-CL" sz="1600" dirty="0" smtClean="0">
              <a:solidFill>
                <a:schemeClr val="tx1"/>
              </a:solidFill>
              <a:latin typeface="Arial" pitchFamily="34" charset="0"/>
              <a:cs typeface="Arial" pitchFamily="34" charset="0"/>
            </a:endParaRPr>
          </a:p>
          <a:p>
            <a:pPr algn="just">
              <a:spcAft>
                <a:spcPts val="600"/>
              </a:spcAft>
            </a:pPr>
            <a:endParaRPr lang="es-ES" sz="1600" dirty="0" smtClean="0">
              <a:latin typeface="Varela Round" pitchFamily="2" charset="0"/>
            </a:endParaRPr>
          </a:p>
          <a:p>
            <a:pPr algn="just"/>
            <a:endParaRPr lang="es-ES" sz="1600" dirty="0" smtClean="0">
              <a:solidFill>
                <a:srgbClr val="FF0000"/>
              </a:solidFill>
              <a:latin typeface="Varela Round" pitchFamily="2" charset="0"/>
            </a:endParaRPr>
          </a:p>
          <a:p>
            <a:endParaRPr lang="es-ES" sz="1600" dirty="0">
              <a:latin typeface="Varela Round" pitchFamily="2" charset="0"/>
            </a:endParaRPr>
          </a:p>
        </p:txBody>
      </p:sp>
      <p:sp>
        <p:nvSpPr>
          <p:cNvPr id="5" name="Título 4"/>
          <p:cNvSpPr>
            <a:spLocks noGrp="1"/>
          </p:cNvSpPr>
          <p:nvPr>
            <p:ph type="title"/>
          </p:nvPr>
        </p:nvSpPr>
        <p:spPr>
          <a:xfrm>
            <a:off x="1668352" y="479513"/>
            <a:ext cx="6575715" cy="409751"/>
          </a:xfrm>
          <a:prstGeom prst="rect">
            <a:avLst/>
          </a:prstGeom>
        </p:spPr>
        <p:txBody>
          <a:bodyPr/>
          <a:lstStyle/>
          <a:p>
            <a:pPr>
              <a:spcAft>
                <a:spcPts val="600"/>
              </a:spcAft>
            </a:pPr>
            <a:r>
              <a:rPr lang="es-CL" sz="2400" dirty="0" smtClean="0">
                <a:latin typeface="Varela Round" pitchFamily="2" charset="0"/>
              </a:rPr>
              <a:t>Índice de Contenidos</a:t>
            </a:r>
            <a:endParaRPr lang="es-ES" sz="2400" dirty="0" smtClean="0">
              <a:latin typeface="Varela Round" pitchFamily="2" charset="0"/>
            </a:endParaRPr>
          </a:p>
        </p:txBody>
      </p:sp>
    </p:spTree>
    <p:extLst>
      <p:ext uri="{BB962C8B-B14F-4D97-AF65-F5344CB8AC3E}">
        <p14:creationId xmlns:p14="http://schemas.microsoft.com/office/powerpoint/2010/main" val="3081008111"/>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contenido 5"/>
          <p:cNvSpPr>
            <a:spLocks noGrp="1"/>
          </p:cNvSpPr>
          <p:nvPr>
            <p:ph idx="1"/>
          </p:nvPr>
        </p:nvSpPr>
        <p:spPr>
          <a:xfrm>
            <a:off x="1668352" y="1046602"/>
            <a:ext cx="7018448" cy="5411348"/>
          </a:xfrm>
        </p:spPr>
        <p:txBody>
          <a:bodyPr/>
          <a:lstStyle/>
          <a:p>
            <a:pPr algn="just">
              <a:spcAft>
                <a:spcPts val="600"/>
              </a:spcAft>
            </a:pPr>
            <a:r>
              <a:rPr lang="es-CL" sz="1600" b="1" dirty="0" smtClean="0">
                <a:solidFill>
                  <a:schemeClr val="tx1"/>
                </a:solidFill>
                <a:latin typeface="Arial" pitchFamily="34" charset="0"/>
                <a:cs typeface="Arial" pitchFamily="34" charset="0"/>
              </a:rPr>
              <a:t>La Agencia Chilena de Eficiencia Energética  ofrece un curso de Eficiencia Energética (EE)  a técnicos y profesionales de instituciones de educación superior, que cumplan funciones vinculadas a la gestión de la energía en sus respectivas instalaciones.</a:t>
            </a:r>
          </a:p>
          <a:p>
            <a:pPr algn="just">
              <a:spcAft>
                <a:spcPts val="600"/>
              </a:spcAft>
            </a:pPr>
            <a:endParaRPr lang="es-CL" sz="1600" dirty="0" smtClean="0">
              <a:solidFill>
                <a:schemeClr val="tx1"/>
              </a:solidFill>
              <a:latin typeface="Arial" pitchFamily="34" charset="0"/>
              <a:cs typeface="Arial" pitchFamily="34" charset="0"/>
            </a:endParaRPr>
          </a:p>
          <a:p>
            <a:pPr>
              <a:spcAft>
                <a:spcPts val="600"/>
              </a:spcAft>
            </a:pPr>
            <a:r>
              <a:rPr lang="es-CL" sz="1600" dirty="0" smtClean="0">
                <a:solidFill>
                  <a:schemeClr val="tx1"/>
                </a:solidFill>
                <a:latin typeface="Arial" pitchFamily="34" charset="0"/>
                <a:cs typeface="Arial" pitchFamily="34" charset="0"/>
              </a:rPr>
              <a:t>Objetivos del curso: </a:t>
            </a:r>
          </a:p>
          <a:p>
            <a:pPr>
              <a:spcAft>
                <a:spcPts val="600"/>
              </a:spcAft>
            </a:pPr>
            <a:endParaRPr lang="es-CL" sz="1600" dirty="0" smtClean="0">
              <a:solidFill>
                <a:schemeClr val="tx1"/>
              </a:solidFill>
              <a:latin typeface="Arial" pitchFamily="34" charset="0"/>
              <a:cs typeface="Arial" pitchFamily="34" charset="0"/>
            </a:endParaRPr>
          </a:p>
          <a:p>
            <a:pPr lvl="1" algn="just">
              <a:spcAft>
                <a:spcPts val="600"/>
              </a:spcAft>
            </a:pPr>
            <a:r>
              <a:rPr lang="es-CL" sz="1600" dirty="0" smtClean="0">
                <a:solidFill>
                  <a:schemeClr val="tx1"/>
                </a:solidFill>
                <a:latin typeface="Arial" pitchFamily="34" charset="0"/>
                <a:cs typeface="Arial" pitchFamily="34" charset="0"/>
              </a:rPr>
              <a:t>Instalar y fortalecer las competencias de las instituciones de educación superior del país en temas relacionados a la eficiencia energética, con el fin de orientar el desarrollo de autodiagnósticos energéticos y el despliegue de medidas de optimización, que permitan el mejoramiento del desempeño energético de las instalaciones de las instituciones participantes. </a:t>
            </a:r>
          </a:p>
          <a:p>
            <a:pPr lvl="1" algn="just">
              <a:spcAft>
                <a:spcPts val="600"/>
              </a:spcAft>
            </a:pPr>
            <a:r>
              <a:rPr lang="es-CL" sz="1600" dirty="0" smtClean="0">
                <a:solidFill>
                  <a:schemeClr val="tx1"/>
                </a:solidFill>
                <a:latin typeface="Arial" pitchFamily="34" charset="0"/>
                <a:cs typeface="Arial" pitchFamily="34" charset="0"/>
              </a:rPr>
              <a:t>Contribuir a alcanzar las metas propuestas en los Acuerdos de Producción Limpia (APL) Campus Sustentable (meta Nº7 del acuerdo), que implica la realización de auditorías energéticas, la implementación de medidas de mejora de eficiencia energética y la planificación de la gestión de la energía en los campus de las instituciones adheridas. </a:t>
            </a:r>
          </a:p>
          <a:p>
            <a:endParaRPr lang="es-ES" sz="1600" dirty="0" smtClean="0">
              <a:latin typeface="Varela Round" pitchFamily="2" charset="0"/>
            </a:endParaRPr>
          </a:p>
          <a:p>
            <a:pPr lvl="1" algn="just">
              <a:spcAft>
                <a:spcPts val="600"/>
              </a:spcAft>
              <a:buNone/>
            </a:pPr>
            <a:endParaRPr lang="es-ES" sz="1600" dirty="0" smtClean="0">
              <a:latin typeface="Varela Round" pitchFamily="2" charset="0"/>
            </a:endParaRPr>
          </a:p>
          <a:p>
            <a:pPr lvl="1" algn="just">
              <a:spcAft>
                <a:spcPts val="600"/>
              </a:spcAft>
              <a:buNone/>
            </a:pPr>
            <a:endParaRPr lang="es-ES" sz="1600" dirty="0" smtClean="0">
              <a:latin typeface="Varela Round" pitchFamily="2" charset="0"/>
            </a:endParaRPr>
          </a:p>
          <a:p>
            <a:pPr algn="just">
              <a:spcAft>
                <a:spcPts val="600"/>
              </a:spcAft>
            </a:pPr>
            <a:endParaRPr lang="es-ES" sz="1600" dirty="0" smtClean="0">
              <a:latin typeface="Varela Round" pitchFamily="2" charset="0"/>
            </a:endParaRPr>
          </a:p>
          <a:p>
            <a:pPr algn="just">
              <a:spcAft>
                <a:spcPts val="600"/>
              </a:spcAft>
            </a:pPr>
            <a:endParaRPr lang="es-ES" sz="1600" dirty="0" smtClean="0">
              <a:latin typeface="Varela Round" pitchFamily="2" charset="0"/>
            </a:endParaRPr>
          </a:p>
          <a:p>
            <a:pPr algn="just">
              <a:spcAft>
                <a:spcPts val="600"/>
              </a:spcAft>
            </a:pPr>
            <a:endParaRPr lang="es-ES" sz="1600" dirty="0" smtClean="0">
              <a:latin typeface="Varela Round" pitchFamily="2" charset="0"/>
            </a:endParaRPr>
          </a:p>
          <a:p>
            <a:pPr algn="just">
              <a:spcAft>
                <a:spcPts val="600"/>
              </a:spcAft>
            </a:pPr>
            <a:endParaRPr lang="es-CL" sz="1600" dirty="0" smtClean="0">
              <a:latin typeface="Varela Round" pitchFamily="2" charset="0"/>
            </a:endParaRPr>
          </a:p>
          <a:p>
            <a:pPr>
              <a:spcAft>
                <a:spcPts val="600"/>
              </a:spcAft>
            </a:pPr>
            <a:endParaRPr lang="es-CL" sz="1600" dirty="0" smtClean="0">
              <a:latin typeface="Varela Round" pitchFamily="2" charset="0"/>
            </a:endParaRPr>
          </a:p>
        </p:txBody>
      </p:sp>
      <p:sp>
        <p:nvSpPr>
          <p:cNvPr id="5" name="Título 4"/>
          <p:cNvSpPr>
            <a:spLocks noGrp="1"/>
          </p:cNvSpPr>
          <p:nvPr>
            <p:ph type="title"/>
          </p:nvPr>
        </p:nvSpPr>
        <p:spPr>
          <a:xfrm>
            <a:off x="1668352" y="479513"/>
            <a:ext cx="6575715" cy="409751"/>
          </a:xfrm>
          <a:prstGeom prst="rect">
            <a:avLst/>
          </a:prstGeom>
        </p:spPr>
        <p:txBody>
          <a:bodyPr/>
          <a:lstStyle/>
          <a:p>
            <a:r>
              <a:rPr lang="es-CL" sz="2400" dirty="0" smtClean="0">
                <a:latin typeface="Varela Round" pitchFamily="2" charset="0"/>
              </a:rPr>
              <a:t>Presentación del Curso</a:t>
            </a:r>
            <a:endParaRPr lang="es-ES" dirty="0"/>
          </a:p>
        </p:txBody>
      </p:sp>
    </p:spTree>
    <p:extLst>
      <p:ext uri="{BB962C8B-B14F-4D97-AF65-F5344CB8AC3E}">
        <p14:creationId xmlns:p14="http://schemas.microsoft.com/office/powerpoint/2010/main" val="3081008111"/>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contenido 5"/>
          <p:cNvSpPr>
            <a:spLocks noGrp="1"/>
          </p:cNvSpPr>
          <p:nvPr>
            <p:ph idx="1"/>
          </p:nvPr>
        </p:nvSpPr>
        <p:spPr>
          <a:xfrm>
            <a:off x="1668352" y="1046602"/>
            <a:ext cx="7018448" cy="5411348"/>
          </a:xfrm>
        </p:spPr>
        <p:txBody>
          <a:bodyPr/>
          <a:lstStyle/>
          <a:p>
            <a:pPr>
              <a:spcAft>
                <a:spcPts val="600"/>
              </a:spcAft>
            </a:pPr>
            <a:r>
              <a:rPr lang="es-ES" sz="1600" b="1" u="sng" dirty="0" smtClean="0">
                <a:solidFill>
                  <a:schemeClr val="tx1"/>
                </a:solidFill>
                <a:latin typeface="Varela Round" pitchFamily="2" charset="0"/>
              </a:rPr>
              <a:t>Módulos de Contenidos:</a:t>
            </a:r>
          </a:p>
          <a:p>
            <a:pPr>
              <a:spcAft>
                <a:spcPts val="600"/>
              </a:spcAft>
            </a:pPr>
            <a:endParaRPr lang="es-CL" sz="1600" b="1" dirty="0" smtClean="0">
              <a:solidFill>
                <a:schemeClr val="tx1"/>
              </a:solidFill>
              <a:latin typeface="Varela Round" pitchFamily="2" charset="0"/>
            </a:endParaRPr>
          </a:p>
          <a:p>
            <a:pPr algn="just">
              <a:spcAft>
                <a:spcPts val="600"/>
              </a:spcAft>
            </a:pPr>
            <a:r>
              <a:rPr lang="es-CL" sz="1600" b="1" dirty="0" smtClean="0">
                <a:solidFill>
                  <a:schemeClr val="tx1"/>
                </a:solidFill>
                <a:latin typeface="Arial" pitchFamily="34" charset="0"/>
                <a:cs typeface="Arial" pitchFamily="34" charset="0"/>
              </a:rPr>
              <a:t>Módulo 1: Conceptos Básicos de Energía y Eficiencia Energética</a:t>
            </a:r>
          </a:p>
          <a:p>
            <a:pPr algn="just">
              <a:spcAft>
                <a:spcPts val="600"/>
              </a:spcAft>
            </a:pPr>
            <a:r>
              <a:rPr lang="es-ES" sz="1600" dirty="0" smtClean="0">
                <a:solidFill>
                  <a:srgbClr val="000000"/>
                </a:solidFill>
                <a:latin typeface="Arial"/>
              </a:rPr>
              <a:t>Este módulo, además de traer los conceptos básicos de energía y eficiencia energética, contextualiza el escenario nacional e internacional en el área de consumo y producción de energía.</a:t>
            </a:r>
          </a:p>
          <a:p>
            <a:pPr algn="just">
              <a:spcAft>
                <a:spcPts val="600"/>
              </a:spcAft>
            </a:pPr>
            <a:endParaRPr lang="es-ES" sz="1600" dirty="0" smtClean="0">
              <a:solidFill>
                <a:srgbClr val="000000"/>
              </a:solidFill>
              <a:latin typeface="Arial"/>
            </a:endParaRPr>
          </a:p>
          <a:p>
            <a:pPr algn="just">
              <a:spcAft>
                <a:spcPts val="600"/>
              </a:spcAft>
            </a:pPr>
            <a:r>
              <a:rPr lang="es-ES" sz="1600" dirty="0" smtClean="0">
                <a:solidFill>
                  <a:srgbClr val="000000"/>
                </a:solidFill>
                <a:latin typeface="Arial"/>
              </a:rPr>
              <a:t>Capítulos:</a:t>
            </a:r>
          </a:p>
          <a:p>
            <a:pPr algn="just">
              <a:spcAft>
                <a:spcPts val="600"/>
              </a:spcAft>
            </a:pPr>
            <a:endParaRPr lang="es-ES" sz="1600" dirty="0" smtClean="0">
              <a:solidFill>
                <a:srgbClr val="000000"/>
              </a:solidFill>
              <a:latin typeface="Arial"/>
            </a:endParaRPr>
          </a:p>
          <a:p>
            <a:pPr marL="800100" lvl="1" indent="-342900">
              <a:spcAft>
                <a:spcPts val="600"/>
              </a:spcAft>
              <a:buNone/>
            </a:pPr>
            <a:r>
              <a:rPr lang="es-ES" sz="1600" dirty="0" smtClean="0">
                <a:solidFill>
                  <a:schemeClr val="tx1"/>
                </a:solidFill>
                <a:latin typeface="Arial" pitchFamily="34" charset="0"/>
                <a:cs typeface="Arial" pitchFamily="34" charset="0"/>
              </a:rPr>
              <a:t>1.	¿Qué es la ENERGÍA?</a:t>
            </a:r>
            <a:endParaRPr lang="es-CL" sz="1600" dirty="0" smtClean="0">
              <a:solidFill>
                <a:schemeClr val="tx1"/>
              </a:solidFill>
              <a:latin typeface="Arial" pitchFamily="34" charset="0"/>
              <a:cs typeface="Arial" pitchFamily="34" charset="0"/>
            </a:endParaRPr>
          </a:p>
          <a:p>
            <a:pPr marL="800100" lvl="1" indent="-342900">
              <a:spcAft>
                <a:spcPts val="600"/>
              </a:spcAft>
              <a:buNone/>
            </a:pPr>
            <a:r>
              <a:rPr lang="es-ES" sz="1600" dirty="0" smtClean="0">
                <a:solidFill>
                  <a:schemeClr val="tx1"/>
                </a:solidFill>
                <a:latin typeface="Arial" pitchFamily="34" charset="0"/>
                <a:cs typeface="Arial" pitchFamily="34" charset="0"/>
              </a:rPr>
              <a:t>2.	Clasificación de la Energía</a:t>
            </a:r>
          </a:p>
          <a:p>
            <a:pPr marL="800100" lvl="1" indent="-342900">
              <a:spcAft>
                <a:spcPts val="600"/>
              </a:spcAft>
              <a:buNone/>
            </a:pPr>
            <a:r>
              <a:rPr lang="es-CL" sz="1600" dirty="0" smtClean="0">
                <a:solidFill>
                  <a:schemeClr val="tx1"/>
                </a:solidFill>
                <a:latin typeface="Arial" pitchFamily="34" charset="0"/>
                <a:cs typeface="Arial" pitchFamily="34" charset="0"/>
              </a:rPr>
              <a:t>3.	Eficiencia Energética</a:t>
            </a:r>
          </a:p>
          <a:p>
            <a:pPr marL="800100" lvl="1" indent="-342900">
              <a:spcAft>
                <a:spcPts val="600"/>
              </a:spcAft>
              <a:buNone/>
            </a:pPr>
            <a:r>
              <a:rPr lang="es-CL" sz="1600" dirty="0" smtClean="0">
                <a:solidFill>
                  <a:schemeClr val="tx1"/>
                </a:solidFill>
                <a:latin typeface="Arial" pitchFamily="34" charset="0"/>
                <a:cs typeface="Arial" pitchFamily="34" charset="0"/>
              </a:rPr>
              <a:t>4.	Contexto Nacional</a:t>
            </a:r>
          </a:p>
          <a:p>
            <a:pPr marL="800100" lvl="1" indent="-342900">
              <a:spcAft>
                <a:spcPts val="600"/>
              </a:spcAft>
              <a:buNone/>
            </a:pPr>
            <a:r>
              <a:rPr lang="es-CL" sz="1600" dirty="0" smtClean="0">
                <a:solidFill>
                  <a:schemeClr val="tx1"/>
                </a:solidFill>
                <a:latin typeface="Arial" pitchFamily="34" charset="0"/>
                <a:cs typeface="Arial" pitchFamily="34" charset="0"/>
              </a:rPr>
              <a:t>5.	Contexto Internacional</a:t>
            </a:r>
            <a:endParaRPr lang="es-CL" sz="1600" u="sng" dirty="0" smtClean="0">
              <a:solidFill>
                <a:schemeClr val="tx1"/>
              </a:solidFill>
              <a:latin typeface="Arial" pitchFamily="34" charset="0"/>
              <a:cs typeface="Arial" pitchFamily="34" charset="0"/>
            </a:endParaRPr>
          </a:p>
          <a:p>
            <a:endParaRPr lang="es-ES" sz="1600" dirty="0" smtClean="0">
              <a:latin typeface="Varela Round" pitchFamily="2" charset="0"/>
            </a:endParaRPr>
          </a:p>
          <a:p>
            <a:pPr lvl="1" algn="just">
              <a:spcAft>
                <a:spcPts val="600"/>
              </a:spcAft>
              <a:buNone/>
            </a:pPr>
            <a:endParaRPr lang="es-ES" sz="1600" dirty="0" smtClean="0">
              <a:latin typeface="Varela Round" pitchFamily="2" charset="0"/>
            </a:endParaRPr>
          </a:p>
          <a:p>
            <a:pPr lvl="1" algn="just">
              <a:spcAft>
                <a:spcPts val="600"/>
              </a:spcAft>
              <a:buNone/>
            </a:pPr>
            <a:endParaRPr lang="es-ES" sz="1600" dirty="0" smtClean="0">
              <a:latin typeface="Varela Round" pitchFamily="2" charset="0"/>
            </a:endParaRPr>
          </a:p>
          <a:p>
            <a:pPr algn="just">
              <a:spcAft>
                <a:spcPts val="600"/>
              </a:spcAft>
            </a:pPr>
            <a:endParaRPr lang="es-ES" sz="1600" dirty="0" smtClean="0">
              <a:latin typeface="Varela Round" pitchFamily="2" charset="0"/>
            </a:endParaRPr>
          </a:p>
          <a:p>
            <a:pPr algn="just">
              <a:spcAft>
                <a:spcPts val="600"/>
              </a:spcAft>
            </a:pPr>
            <a:endParaRPr lang="es-ES" sz="1600" dirty="0" smtClean="0">
              <a:latin typeface="Varela Round" pitchFamily="2" charset="0"/>
            </a:endParaRPr>
          </a:p>
          <a:p>
            <a:pPr algn="just">
              <a:spcAft>
                <a:spcPts val="600"/>
              </a:spcAft>
            </a:pPr>
            <a:endParaRPr lang="es-ES" sz="1600" dirty="0" smtClean="0">
              <a:latin typeface="Varela Round" pitchFamily="2" charset="0"/>
            </a:endParaRPr>
          </a:p>
          <a:p>
            <a:pPr algn="just">
              <a:spcAft>
                <a:spcPts val="600"/>
              </a:spcAft>
            </a:pPr>
            <a:endParaRPr lang="es-CL" sz="1600" dirty="0" smtClean="0">
              <a:latin typeface="Varela Round" pitchFamily="2" charset="0"/>
            </a:endParaRPr>
          </a:p>
          <a:p>
            <a:pPr>
              <a:spcAft>
                <a:spcPts val="600"/>
              </a:spcAft>
            </a:pPr>
            <a:endParaRPr lang="es-CL" sz="1600" dirty="0" smtClean="0">
              <a:latin typeface="Varela Round" pitchFamily="2" charset="0"/>
            </a:endParaRPr>
          </a:p>
        </p:txBody>
      </p:sp>
      <p:sp>
        <p:nvSpPr>
          <p:cNvPr id="5" name="Título 4"/>
          <p:cNvSpPr>
            <a:spLocks noGrp="1"/>
          </p:cNvSpPr>
          <p:nvPr>
            <p:ph type="title"/>
          </p:nvPr>
        </p:nvSpPr>
        <p:spPr>
          <a:xfrm>
            <a:off x="1668352" y="479513"/>
            <a:ext cx="6575715" cy="409751"/>
          </a:xfrm>
          <a:prstGeom prst="rect">
            <a:avLst/>
          </a:prstGeom>
        </p:spPr>
        <p:txBody>
          <a:bodyPr/>
          <a:lstStyle/>
          <a:p>
            <a:r>
              <a:rPr lang="es-CL" sz="2400" dirty="0" smtClean="0">
                <a:latin typeface="Varela Round" pitchFamily="2" charset="0"/>
              </a:rPr>
              <a:t>Presentación del Curso</a:t>
            </a:r>
            <a:endParaRPr lang="es-ES" dirty="0"/>
          </a:p>
        </p:txBody>
      </p:sp>
      <p:pic>
        <p:nvPicPr>
          <p:cNvPr id="4" name="Picture 2" descr="earth.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67814" y="3743931"/>
            <a:ext cx="2286000" cy="2286000"/>
          </a:xfrm>
          <a:prstGeom prst="rect">
            <a:avLst/>
          </a:prstGeom>
        </p:spPr>
      </p:pic>
    </p:spTree>
    <p:extLst>
      <p:ext uri="{BB962C8B-B14F-4D97-AF65-F5344CB8AC3E}">
        <p14:creationId xmlns:p14="http://schemas.microsoft.com/office/powerpoint/2010/main" val="3081008111"/>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contenido 5"/>
          <p:cNvSpPr>
            <a:spLocks noGrp="1"/>
          </p:cNvSpPr>
          <p:nvPr>
            <p:ph idx="1"/>
          </p:nvPr>
        </p:nvSpPr>
        <p:spPr>
          <a:xfrm>
            <a:off x="1668352" y="1046602"/>
            <a:ext cx="7018448" cy="5411348"/>
          </a:xfrm>
        </p:spPr>
        <p:txBody>
          <a:bodyPr/>
          <a:lstStyle/>
          <a:p>
            <a:pPr algn="just">
              <a:spcAft>
                <a:spcPts val="600"/>
              </a:spcAft>
            </a:pPr>
            <a:r>
              <a:rPr lang="es-CL" sz="1600" b="1" dirty="0" smtClean="0">
                <a:solidFill>
                  <a:schemeClr val="tx1"/>
                </a:solidFill>
                <a:latin typeface="Arial" pitchFamily="34" charset="0"/>
                <a:cs typeface="Arial" pitchFamily="34" charset="0"/>
              </a:rPr>
              <a:t>Módulo 2: Autodiagnósticos Energético en Instituciones de Educación Superior</a:t>
            </a:r>
          </a:p>
          <a:p>
            <a:pPr algn="just">
              <a:spcAft>
                <a:spcPts val="600"/>
              </a:spcAft>
            </a:pPr>
            <a:endParaRPr lang="es-CL" sz="1600" b="1" dirty="0" smtClean="0">
              <a:solidFill>
                <a:schemeClr val="tx1"/>
              </a:solidFill>
              <a:latin typeface="Arial" pitchFamily="34" charset="0"/>
              <a:cs typeface="Arial" pitchFamily="34" charset="0"/>
            </a:endParaRPr>
          </a:p>
          <a:p>
            <a:pPr algn="just"/>
            <a:r>
              <a:rPr lang="es-ES" sz="1600" dirty="0" smtClean="0">
                <a:solidFill>
                  <a:schemeClr val="tx1"/>
                </a:solidFill>
                <a:latin typeface="Arial" pitchFamily="34" charset="0"/>
                <a:cs typeface="Arial" pitchFamily="34" charset="0"/>
              </a:rPr>
              <a:t>Ese Módulo primero presenta las  recopilaciones de informaciones energéticas (facturas asociadas a los consumos) y de sistemas consumidores de energía, para después y una vez que se posean estos dados, aborda el cómo trabajarlos para la construcción del Informe de Autodiagnóstico, que contempla, los cálculos y benchmarking de los indicadores de consumo, balance energético, definición de las medidas energéticas, etc. </a:t>
            </a:r>
          </a:p>
          <a:p>
            <a:pPr algn="just"/>
            <a:endParaRPr lang="es-ES" sz="1600" dirty="0" smtClean="0">
              <a:solidFill>
                <a:schemeClr val="tx1"/>
              </a:solidFill>
              <a:latin typeface="Arial" pitchFamily="34" charset="0"/>
              <a:cs typeface="Arial" pitchFamily="34" charset="0"/>
            </a:endParaRPr>
          </a:p>
          <a:p>
            <a:pPr algn="just"/>
            <a:r>
              <a:rPr lang="es-ES" sz="1600" dirty="0" smtClean="0">
                <a:solidFill>
                  <a:schemeClr val="tx1"/>
                </a:solidFill>
                <a:latin typeface="Arial" pitchFamily="34" charset="0"/>
                <a:cs typeface="Arial" pitchFamily="34" charset="0"/>
              </a:rPr>
              <a:t>Capítulos:</a:t>
            </a:r>
          </a:p>
          <a:p>
            <a:pPr algn="just"/>
            <a:endParaRPr lang="es-ES" sz="1600" dirty="0" smtClean="0">
              <a:solidFill>
                <a:schemeClr val="tx1"/>
              </a:solidFill>
              <a:latin typeface="Arial" pitchFamily="34" charset="0"/>
              <a:cs typeface="Arial" pitchFamily="34" charset="0"/>
            </a:endParaRPr>
          </a:p>
          <a:p>
            <a:pPr marL="800100" lvl="1" indent="-342900">
              <a:spcAft>
                <a:spcPts val="600"/>
              </a:spcAft>
              <a:buNone/>
            </a:pPr>
            <a:r>
              <a:rPr lang="es-CL" sz="1300" b="1" dirty="0" smtClean="0">
                <a:solidFill>
                  <a:srgbClr val="000000"/>
                </a:solidFill>
                <a:latin typeface="Arial"/>
              </a:rPr>
              <a:t>1.	Recopilación de informaciones energéticas</a:t>
            </a:r>
            <a:endParaRPr lang="es-CL" sz="1300" dirty="0" smtClean="0">
              <a:solidFill>
                <a:srgbClr val="000000"/>
              </a:solidFill>
              <a:latin typeface="Arial"/>
            </a:endParaRPr>
          </a:p>
          <a:p>
            <a:pPr marL="800100" lvl="1" indent="-342900">
              <a:spcAft>
                <a:spcPts val="600"/>
              </a:spcAft>
              <a:buNone/>
            </a:pPr>
            <a:r>
              <a:rPr lang="es-CL" sz="1300" b="1" dirty="0" smtClean="0">
                <a:solidFill>
                  <a:srgbClr val="000000"/>
                </a:solidFill>
                <a:latin typeface="Arial"/>
              </a:rPr>
              <a:t>2.	Recopilaciones de sistemas consumidores</a:t>
            </a:r>
          </a:p>
          <a:p>
            <a:pPr marL="800100" lvl="1" indent="-342900">
              <a:spcAft>
                <a:spcPts val="600"/>
              </a:spcAft>
              <a:buAutoNum type="arabicPeriod" startAt="3"/>
            </a:pPr>
            <a:r>
              <a:rPr lang="es-CL" sz="1300" b="1" dirty="0" smtClean="0">
                <a:solidFill>
                  <a:srgbClr val="000000"/>
                </a:solidFill>
                <a:latin typeface="Arial"/>
              </a:rPr>
              <a:t>Construcción de indicadores de consumo</a:t>
            </a:r>
          </a:p>
          <a:p>
            <a:pPr marL="800100" lvl="1" indent="-342900">
              <a:spcAft>
                <a:spcPts val="600"/>
              </a:spcAft>
              <a:buNone/>
            </a:pPr>
            <a:r>
              <a:rPr lang="es-CL" sz="1300" b="1" dirty="0" smtClean="0">
                <a:solidFill>
                  <a:srgbClr val="000000"/>
                </a:solidFill>
                <a:latin typeface="Arial"/>
              </a:rPr>
              <a:t>4.	Autodiagnóstico</a:t>
            </a:r>
          </a:p>
          <a:p>
            <a:pPr marL="800100" lvl="1" indent="-342900">
              <a:spcAft>
                <a:spcPts val="600"/>
              </a:spcAft>
              <a:buNone/>
            </a:pPr>
            <a:r>
              <a:rPr lang="es-CL" sz="1300" b="1" dirty="0" smtClean="0">
                <a:solidFill>
                  <a:srgbClr val="000000"/>
                </a:solidFill>
                <a:latin typeface="Arial"/>
              </a:rPr>
              <a:t>5.	Benchmarking de Indicadores de Consumo para IES</a:t>
            </a:r>
            <a:endParaRPr lang="es-CL" sz="1600" dirty="0" smtClean="0">
              <a:solidFill>
                <a:schemeClr val="tx1"/>
              </a:solidFill>
              <a:latin typeface="Arial" pitchFamily="34" charset="0"/>
              <a:cs typeface="Arial" pitchFamily="34" charset="0"/>
            </a:endParaRPr>
          </a:p>
          <a:p>
            <a:endParaRPr lang="es-ES" sz="1600" dirty="0" smtClean="0">
              <a:latin typeface="Varela Round" pitchFamily="2" charset="0"/>
            </a:endParaRPr>
          </a:p>
          <a:p>
            <a:pPr lvl="1" algn="just">
              <a:spcAft>
                <a:spcPts val="600"/>
              </a:spcAft>
              <a:buNone/>
            </a:pPr>
            <a:endParaRPr lang="es-ES" sz="1600" dirty="0" smtClean="0">
              <a:latin typeface="Varela Round" pitchFamily="2" charset="0"/>
            </a:endParaRPr>
          </a:p>
          <a:p>
            <a:pPr lvl="1" algn="just">
              <a:spcAft>
                <a:spcPts val="600"/>
              </a:spcAft>
              <a:buNone/>
            </a:pPr>
            <a:endParaRPr lang="es-ES" sz="1600" dirty="0" smtClean="0">
              <a:latin typeface="Varela Round" pitchFamily="2" charset="0"/>
            </a:endParaRPr>
          </a:p>
          <a:p>
            <a:pPr algn="just">
              <a:spcAft>
                <a:spcPts val="600"/>
              </a:spcAft>
            </a:pPr>
            <a:endParaRPr lang="es-ES" sz="1600" dirty="0" smtClean="0">
              <a:latin typeface="Varela Round" pitchFamily="2" charset="0"/>
            </a:endParaRPr>
          </a:p>
          <a:p>
            <a:pPr algn="just">
              <a:spcAft>
                <a:spcPts val="600"/>
              </a:spcAft>
            </a:pPr>
            <a:endParaRPr lang="es-ES" sz="1600" dirty="0" smtClean="0">
              <a:latin typeface="Varela Round" pitchFamily="2" charset="0"/>
            </a:endParaRPr>
          </a:p>
          <a:p>
            <a:pPr algn="just">
              <a:spcAft>
                <a:spcPts val="600"/>
              </a:spcAft>
            </a:pPr>
            <a:endParaRPr lang="es-ES" sz="1600" dirty="0" smtClean="0">
              <a:latin typeface="Varela Round" pitchFamily="2" charset="0"/>
            </a:endParaRPr>
          </a:p>
          <a:p>
            <a:pPr algn="just">
              <a:spcAft>
                <a:spcPts val="600"/>
              </a:spcAft>
            </a:pPr>
            <a:endParaRPr lang="es-CL" sz="1600" dirty="0" smtClean="0">
              <a:latin typeface="Varela Round" pitchFamily="2" charset="0"/>
            </a:endParaRPr>
          </a:p>
          <a:p>
            <a:pPr>
              <a:spcAft>
                <a:spcPts val="600"/>
              </a:spcAft>
            </a:pPr>
            <a:endParaRPr lang="es-CL" sz="1600" dirty="0" smtClean="0">
              <a:latin typeface="Varela Round" pitchFamily="2" charset="0"/>
            </a:endParaRPr>
          </a:p>
        </p:txBody>
      </p:sp>
      <p:sp>
        <p:nvSpPr>
          <p:cNvPr id="5" name="Título 4"/>
          <p:cNvSpPr>
            <a:spLocks noGrp="1"/>
          </p:cNvSpPr>
          <p:nvPr>
            <p:ph type="title"/>
          </p:nvPr>
        </p:nvSpPr>
        <p:spPr>
          <a:xfrm>
            <a:off x="1668352" y="479513"/>
            <a:ext cx="6575715" cy="409751"/>
          </a:xfrm>
          <a:prstGeom prst="rect">
            <a:avLst/>
          </a:prstGeom>
        </p:spPr>
        <p:txBody>
          <a:bodyPr/>
          <a:lstStyle/>
          <a:p>
            <a:r>
              <a:rPr lang="es-CL" sz="2400" dirty="0" smtClean="0">
                <a:latin typeface="Varela Round" pitchFamily="2" charset="0"/>
              </a:rPr>
              <a:t>Presentación del Curso</a:t>
            </a:r>
            <a:endParaRPr lang="es-ES" dirty="0"/>
          </a:p>
        </p:txBody>
      </p:sp>
      <p:pic>
        <p:nvPicPr>
          <p:cNvPr id="1030" name="Picture 6" descr="C:\Users\Roda\AppData\Local\Microsoft\Windows\Temporary Internet Files\Content.IE5\MJEGJ0UT\MC900229825[1].wmf"/>
          <p:cNvPicPr>
            <a:picLocks noChangeAspect="1" noChangeArrowheads="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6719319" y="4073525"/>
            <a:ext cx="1776412" cy="1631950"/>
          </a:xfrm>
          <a:prstGeom prst="rect">
            <a:avLst/>
          </a:prstGeom>
          <a:noFill/>
        </p:spPr>
      </p:pic>
    </p:spTree>
    <p:extLst>
      <p:ext uri="{BB962C8B-B14F-4D97-AF65-F5344CB8AC3E}">
        <p14:creationId xmlns:p14="http://schemas.microsoft.com/office/powerpoint/2010/main" val="3081008111"/>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contenido 5"/>
          <p:cNvSpPr>
            <a:spLocks noGrp="1"/>
          </p:cNvSpPr>
          <p:nvPr>
            <p:ph idx="1"/>
          </p:nvPr>
        </p:nvSpPr>
        <p:spPr>
          <a:xfrm>
            <a:off x="1668352" y="889264"/>
            <a:ext cx="7018448" cy="5568686"/>
          </a:xfrm>
        </p:spPr>
        <p:txBody>
          <a:bodyPr/>
          <a:lstStyle/>
          <a:p>
            <a:pPr algn="just">
              <a:spcAft>
                <a:spcPts val="600"/>
              </a:spcAft>
            </a:pPr>
            <a:r>
              <a:rPr lang="es-CL" sz="1600" b="1" dirty="0" smtClean="0">
                <a:solidFill>
                  <a:schemeClr val="tx1"/>
                </a:solidFill>
                <a:latin typeface="Arial" pitchFamily="34" charset="0"/>
                <a:cs typeface="Arial" pitchFamily="34" charset="0"/>
              </a:rPr>
              <a:t>Módulo 3: Medidas de Eficiencia Energética – Análisis detallado de medidas de optimización comunes</a:t>
            </a:r>
          </a:p>
          <a:p>
            <a:pPr algn="just">
              <a:spcAft>
                <a:spcPts val="600"/>
              </a:spcAft>
            </a:pPr>
            <a:endParaRPr lang="es-CL" sz="1600" b="1" i="1" dirty="0" smtClean="0">
              <a:solidFill>
                <a:schemeClr val="tx1"/>
              </a:solidFill>
              <a:latin typeface="Arial" pitchFamily="34" charset="0"/>
              <a:cs typeface="Arial" pitchFamily="34" charset="0"/>
            </a:endParaRPr>
          </a:p>
          <a:p>
            <a:pPr algn="just">
              <a:spcAft>
                <a:spcPts val="600"/>
              </a:spcAft>
            </a:pPr>
            <a:r>
              <a:rPr lang="es-ES" sz="1600" dirty="0" smtClean="0">
                <a:solidFill>
                  <a:schemeClr val="tx1"/>
                </a:solidFill>
                <a:latin typeface="Arial" pitchFamily="34" charset="0"/>
                <a:cs typeface="Arial" pitchFamily="34" charset="0"/>
              </a:rPr>
              <a:t>El objetivo de ese Módulo es presentar las medidas de optimizaciones en cuatro relevantes sistemas consumidores de  energía.</a:t>
            </a:r>
          </a:p>
          <a:p>
            <a:pPr algn="just">
              <a:spcAft>
                <a:spcPts val="600"/>
              </a:spcAft>
            </a:pPr>
            <a:endParaRPr lang="es-ES" sz="1600" i="1" dirty="0" smtClean="0">
              <a:solidFill>
                <a:schemeClr val="tx1"/>
              </a:solidFill>
              <a:latin typeface="Arial" pitchFamily="34" charset="0"/>
              <a:cs typeface="Arial" pitchFamily="34" charset="0"/>
            </a:endParaRPr>
          </a:p>
          <a:p>
            <a:pPr algn="just">
              <a:spcAft>
                <a:spcPts val="600"/>
              </a:spcAft>
            </a:pPr>
            <a:r>
              <a:rPr lang="es-ES" sz="1600" dirty="0" smtClean="0">
                <a:solidFill>
                  <a:schemeClr val="tx1"/>
                </a:solidFill>
                <a:latin typeface="Arial" pitchFamily="34" charset="0"/>
                <a:cs typeface="Arial" pitchFamily="34" charset="0"/>
              </a:rPr>
              <a:t>Capítulos:</a:t>
            </a:r>
            <a:endParaRPr lang="es-CL" sz="1600" dirty="0" smtClean="0">
              <a:solidFill>
                <a:schemeClr val="tx1"/>
              </a:solidFill>
              <a:latin typeface="Arial" pitchFamily="34" charset="0"/>
              <a:cs typeface="Arial" pitchFamily="34" charset="0"/>
            </a:endParaRPr>
          </a:p>
          <a:p>
            <a:pPr marL="800100" lvl="1" indent="-342900">
              <a:spcAft>
                <a:spcPts val="600"/>
              </a:spcAft>
              <a:buFont typeface="+mj-lt"/>
              <a:buAutoNum type="arabicPeriod"/>
            </a:pPr>
            <a:r>
              <a:rPr lang="es-ES" sz="1600" dirty="0" smtClean="0">
                <a:solidFill>
                  <a:schemeClr val="tx1"/>
                </a:solidFill>
                <a:latin typeface="Arial" pitchFamily="34" charset="0"/>
                <a:cs typeface="Arial" pitchFamily="34" charset="0"/>
              </a:rPr>
              <a:t>Iluminación</a:t>
            </a:r>
            <a:endParaRPr lang="es-CL" sz="1600" dirty="0" smtClean="0">
              <a:solidFill>
                <a:schemeClr val="tx1"/>
              </a:solidFill>
              <a:latin typeface="Arial" pitchFamily="34" charset="0"/>
              <a:cs typeface="Arial" pitchFamily="34" charset="0"/>
            </a:endParaRPr>
          </a:p>
          <a:p>
            <a:pPr marL="800100" lvl="1" indent="-342900">
              <a:spcAft>
                <a:spcPts val="600"/>
              </a:spcAft>
              <a:buFont typeface="+mj-lt"/>
              <a:buAutoNum type="arabicPeriod"/>
            </a:pPr>
            <a:r>
              <a:rPr lang="es-ES" sz="1600" dirty="0" smtClean="0">
                <a:solidFill>
                  <a:schemeClr val="tx1"/>
                </a:solidFill>
                <a:latin typeface="Arial" pitchFamily="34" charset="0"/>
                <a:cs typeface="Arial" pitchFamily="34" charset="0"/>
              </a:rPr>
              <a:t>Calderas</a:t>
            </a:r>
            <a:endParaRPr lang="es-CL" sz="1600" dirty="0" smtClean="0">
              <a:solidFill>
                <a:schemeClr val="tx1"/>
              </a:solidFill>
              <a:latin typeface="Arial" pitchFamily="34" charset="0"/>
              <a:cs typeface="Arial" pitchFamily="34" charset="0"/>
            </a:endParaRPr>
          </a:p>
          <a:p>
            <a:pPr marL="800100" lvl="1" indent="-342900">
              <a:spcAft>
                <a:spcPts val="600"/>
              </a:spcAft>
              <a:buFont typeface="+mj-lt"/>
              <a:buAutoNum type="arabicPeriod"/>
            </a:pPr>
            <a:r>
              <a:rPr lang="es-CL" sz="1600" dirty="0" smtClean="0">
                <a:solidFill>
                  <a:schemeClr val="tx1"/>
                </a:solidFill>
                <a:latin typeface="Arial" pitchFamily="34" charset="0"/>
                <a:cs typeface="Arial" pitchFamily="34" charset="0"/>
              </a:rPr>
              <a:t>Bombas, motores y variadores de frecuencia</a:t>
            </a:r>
          </a:p>
          <a:p>
            <a:pPr marL="800100" lvl="1" indent="-342900">
              <a:spcAft>
                <a:spcPts val="600"/>
              </a:spcAft>
              <a:buFont typeface="+mj-lt"/>
              <a:buAutoNum type="arabicPeriod"/>
            </a:pPr>
            <a:r>
              <a:rPr lang="es-CL" sz="1600" dirty="0" smtClean="0">
                <a:solidFill>
                  <a:schemeClr val="tx1"/>
                </a:solidFill>
                <a:latin typeface="Arial" pitchFamily="34" charset="0"/>
                <a:cs typeface="Arial" pitchFamily="34" charset="0"/>
              </a:rPr>
              <a:t>Climatización</a:t>
            </a:r>
          </a:p>
        </p:txBody>
      </p:sp>
      <p:sp>
        <p:nvSpPr>
          <p:cNvPr id="5" name="Título 4"/>
          <p:cNvSpPr>
            <a:spLocks noGrp="1"/>
          </p:cNvSpPr>
          <p:nvPr>
            <p:ph type="title"/>
          </p:nvPr>
        </p:nvSpPr>
        <p:spPr>
          <a:xfrm>
            <a:off x="1668352" y="479513"/>
            <a:ext cx="6575715" cy="409751"/>
          </a:xfrm>
          <a:prstGeom prst="rect">
            <a:avLst/>
          </a:prstGeom>
        </p:spPr>
        <p:txBody>
          <a:bodyPr/>
          <a:lstStyle/>
          <a:p>
            <a:r>
              <a:rPr lang="es-CL" sz="2400" dirty="0" smtClean="0">
                <a:latin typeface="Varela Round" pitchFamily="2" charset="0"/>
              </a:rPr>
              <a:t>Presentación del Curso</a:t>
            </a:r>
            <a:endParaRPr lang="es-ES" dirty="0"/>
          </a:p>
        </p:txBody>
      </p:sp>
      <p:pic>
        <p:nvPicPr>
          <p:cNvPr id="4" name="Picture 3" descr="revolucion-iluminacion-led.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54800" y="2268626"/>
            <a:ext cx="2060095" cy="1471495"/>
          </a:xfrm>
          <a:prstGeom prst="rect">
            <a:avLst/>
          </a:prstGeom>
        </p:spPr>
      </p:pic>
      <p:pic>
        <p:nvPicPr>
          <p:cNvPr id="7" name="Picture 8" descr="caldera100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54800" y="3632635"/>
            <a:ext cx="2032000" cy="1353820"/>
          </a:xfrm>
          <a:prstGeom prst="rect">
            <a:avLst/>
          </a:prstGeom>
        </p:spPr>
      </p:pic>
      <p:pic>
        <p:nvPicPr>
          <p:cNvPr id="8" name="Picture 9" descr="motor-images-14.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74522" y="4910338"/>
            <a:ext cx="1651000" cy="1208532"/>
          </a:xfrm>
          <a:prstGeom prst="rect">
            <a:avLst/>
          </a:prstGeom>
        </p:spPr>
      </p:pic>
      <p:pic>
        <p:nvPicPr>
          <p:cNvPr id="9" name="Picture 12" descr="ast12whwb_l1.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89295" y="5001270"/>
            <a:ext cx="1625600" cy="1117600"/>
          </a:xfrm>
          <a:prstGeom prst="rect">
            <a:avLst/>
          </a:prstGeom>
        </p:spPr>
      </p:pic>
    </p:spTree>
    <p:extLst>
      <p:ext uri="{BB962C8B-B14F-4D97-AF65-F5344CB8AC3E}">
        <p14:creationId xmlns:p14="http://schemas.microsoft.com/office/powerpoint/2010/main" val="3081008111"/>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contenido 5"/>
          <p:cNvSpPr>
            <a:spLocks noGrp="1"/>
          </p:cNvSpPr>
          <p:nvPr>
            <p:ph idx="1"/>
          </p:nvPr>
        </p:nvSpPr>
        <p:spPr>
          <a:xfrm>
            <a:off x="1668352" y="889264"/>
            <a:ext cx="7018448" cy="5568686"/>
          </a:xfrm>
        </p:spPr>
        <p:txBody>
          <a:bodyPr/>
          <a:lstStyle/>
          <a:p>
            <a:pPr algn="just">
              <a:spcAft>
                <a:spcPts val="600"/>
              </a:spcAft>
            </a:pPr>
            <a:r>
              <a:rPr lang="es-CL" sz="1600" b="1" dirty="0" smtClean="0">
                <a:solidFill>
                  <a:schemeClr val="tx1"/>
                </a:solidFill>
                <a:latin typeface="Arial" pitchFamily="34" charset="0"/>
                <a:cs typeface="Arial" pitchFamily="34" charset="0"/>
              </a:rPr>
              <a:t>Módulo 4: Evaluación Económica</a:t>
            </a:r>
          </a:p>
          <a:p>
            <a:pPr algn="just">
              <a:spcAft>
                <a:spcPts val="600"/>
              </a:spcAft>
            </a:pPr>
            <a:endParaRPr lang="es-CL" sz="1600" b="1" dirty="0" smtClean="0">
              <a:solidFill>
                <a:schemeClr val="tx1"/>
              </a:solidFill>
              <a:latin typeface="Arial" pitchFamily="34" charset="0"/>
              <a:cs typeface="Arial" pitchFamily="34" charset="0"/>
            </a:endParaRPr>
          </a:p>
          <a:p>
            <a:pPr algn="just">
              <a:spcAft>
                <a:spcPts val="600"/>
              </a:spcAft>
            </a:pPr>
            <a:r>
              <a:rPr lang="es-ES" sz="1600" dirty="0" smtClean="0">
                <a:solidFill>
                  <a:schemeClr val="tx1"/>
                </a:solidFill>
                <a:latin typeface="Arial" pitchFamily="34" charset="0"/>
                <a:cs typeface="Arial" pitchFamily="34" charset="0"/>
              </a:rPr>
              <a:t>Definidas las medidas de eficiencia energética el proceso de autodiagnóstico, junto con evaluación técnica mediante el módulo 3, es fundamental la realización de la evaluación económica, a través de la cual se  priorizarán las medidas y apoyará en la toma de decisiones en caso de limitaciones de recursos. </a:t>
            </a:r>
            <a:endParaRPr lang="es-CL" sz="1600" dirty="0" smtClean="0">
              <a:solidFill>
                <a:schemeClr val="tx1"/>
              </a:solidFill>
              <a:latin typeface="Arial" pitchFamily="34" charset="0"/>
              <a:cs typeface="Arial" pitchFamily="34" charset="0"/>
            </a:endParaRPr>
          </a:p>
          <a:p>
            <a:pPr algn="just">
              <a:spcAft>
                <a:spcPts val="600"/>
              </a:spcAft>
            </a:pPr>
            <a:r>
              <a:rPr lang="es-ES" sz="1600" dirty="0" smtClean="0">
                <a:solidFill>
                  <a:schemeClr val="tx1"/>
                </a:solidFill>
                <a:latin typeface="Arial" pitchFamily="34" charset="0"/>
                <a:cs typeface="Arial" pitchFamily="34" charset="0"/>
              </a:rPr>
              <a:t>Ese módulo contempla herramientas de cálculos para generación de indicadores económicos y los criterios para análisis de resultados</a:t>
            </a:r>
            <a:r>
              <a:rPr lang="es-ES" sz="1600" dirty="0" smtClean="0">
                <a:latin typeface="Varela Round" pitchFamily="2" charset="0"/>
              </a:rPr>
              <a:t>.</a:t>
            </a:r>
          </a:p>
          <a:p>
            <a:pPr algn="just">
              <a:spcAft>
                <a:spcPts val="600"/>
              </a:spcAft>
            </a:pPr>
            <a:endParaRPr lang="es-ES" sz="1600" dirty="0" smtClean="0">
              <a:latin typeface="Varela Round" pitchFamily="2" charset="0"/>
            </a:endParaRPr>
          </a:p>
          <a:p>
            <a:pPr algn="just">
              <a:spcAft>
                <a:spcPts val="600"/>
              </a:spcAft>
            </a:pPr>
            <a:r>
              <a:rPr lang="es-ES" sz="1600" dirty="0" smtClean="0">
                <a:solidFill>
                  <a:schemeClr val="tx1"/>
                </a:solidFill>
                <a:latin typeface="Arial" pitchFamily="34" charset="0"/>
                <a:cs typeface="Arial" pitchFamily="34" charset="0"/>
              </a:rPr>
              <a:t>Capítulos:</a:t>
            </a:r>
          </a:p>
          <a:p>
            <a:pPr algn="just">
              <a:spcAft>
                <a:spcPts val="600"/>
              </a:spcAft>
            </a:pPr>
            <a:endParaRPr lang="es-ES" sz="1600" dirty="0" smtClean="0">
              <a:solidFill>
                <a:schemeClr val="tx1"/>
              </a:solidFill>
              <a:latin typeface="Arial" pitchFamily="34" charset="0"/>
              <a:cs typeface="Arial" pitchFamily="34" charset="0"/>
            </a:endParaRPr>
          </a:p>
          <a:p>
            <a:pPr marL="800100" lvl="1" indent="-342900" algn="just">
              <a:spcAft>
                <a:spcPts val="600"/>
              </a:spcAft>
              <a:buNone/>
            </a:pPr>
            <a:r>
              <a:rPr lang="es-ES" sz="1600" dirty="0" smtClean="0">
                <a:solidFill>
                  <a:schemeClr val="tx1"/>
                </a:solidFill>
                <a:latin typeface="Arial" pitchFamily="34" charset="0"/>
                <a:cs typeface="Arial" pitchFamily="34" charset="0"/>
              </a:rPr>
              <a:t>1.	</a:t>
            </a:r>
            <a:r>
              <a:rPr lang="es-CL" sz="1600" dirty="0" smtClean="0">
                <a:solidFill>
                  <a:schemeClr val="tx1"/>
                </a:solidFill>
                <a:latin typeface="Arial" pitchFamily="34" charset="0"/>
                <a:cs typeface="Arial" pitchFamily="34" charset="0"/>
              </a:rPr>
              <a:t> Evaluación Económica</a:t>
            </a:r>
          </a:p>
          <a:p>
            <a:pPr marL="800100" lvl="1" indent="-342900" algn="just">
              <a:spcAft>
                <a:spcPts val="600"/>
              </a:spcAft>
              <a:buNone/>
            </a:pPr>
            <a:r>
              <a:rPr lang="es-ES" sz="1600" dirty="0" smtClean="0">
                <a:solidFill>
                  <a:schemeClr val="tx1"/>
                </a:solidFill>
                <a:latin typeface="Arial" pitchFamily="34" charset="0"/>
                <a:cs typeface="Arial" pitchFamily="34" charset="0"/>
              </a:rPr>
              <a:t>	1.1	Conceptos Iníciales</a:t>
            </a:r>
          </a:p>
          <a:p>
            <a:pPr marL="800100" lvl="1" indent="-342900" algn="just">
              <a:spcAft>
                <a:spcPts val="600"/>
              </a:spcAft>
              <a:buNone/>
            </a:pPr>
            <a:r>
              <a:rPr lang="es-ES" sz="1600" dirty="0" smtClean="0">
                <a:solidFill>
                  <a:schemeClr val="tx1"/>
                </a:solidFill>
                <a:latin typeface="Arial" pitchFamily="34" charset="0"/>
                <a:cs typeface="Arial" pitchFamily="34" charset="0"/>
              </a:rPr>
              <a:t>	1.2	Ejemplo de Cálculo</a:t>
            </a:r>
          </a:p>
          <a:p>
            <a:pPr marL="800100" lvl="1" indent="-342900" algn="just">
              <a:spcAft>
                <a:spcPts val="600"/>
              </a:spcAft>
              <a:buNone/>
            </a:pPr>
            <a:r>
              <a:rPr lang="es-ES" sz="1600" dirty="0" smtClean="0">
                <a:solidFill>
                  <a:schemeClr val="tx1"/>
                </a:solidFill>
                <a:latin typeface="Arial" pitchFamily="34" charset="0"/>
                <a:cs typeface="Arial" pitchFamily="34" charset="0"/>
              </a:rPr>
              <a:t>	1.3	Procedimientos y normativa para la toma de decisión</a:t>
            </a:r>
          </a:p>
          <a:p>
            <a:pPr algn="just">
              <a:spcAft>
                <a:spcPts val="600"/>
              </a:spcAft>
            </a:pPr>
            <a:endParaRPr lang="es-ES" sz="1600" dirty="0" smtClean="0">
              <a:latin typeface="Varela Round" pitchFamily="2" charset="0"/>
            </a:endParaRPr>
          </a:p>
          <a:p>
            <a:pPr algn="just"/>
            <a:endParaRPr lang="es-CL" sz="1600" dirty="0" smtClean="0">
              <a:latin typeface="Varela Round" pitchFamily="2" charset="0"/>
            </a:endParaRPr>
          </a:p>
          <a:p>
            <a:endParaRPr lang="es-ES" sz="1600" dirty="0" smtClean="0">
              <a:latin typeface="Varela Round" pitchFamily="2" charset="0"/>
            </a:endParaRPr>
          </a:p>
          <a:p>
            <a:pPr lvl="1" algn="just">
              <a:spcAft>
                <a:spcPts val="600"/>
              </a:spcAft>
              <a:buNone/>
            </a:pPr>
            <a:endParaRPr lang="es-ES" sz="1600" dirty="0" smtClean="0">
              <a:latin typeface="Varela Round" pitchFamily="2" charset="0"/>
            </a:endParaRPr>
          </a:p>
          <a:p>
            <a:pPr lvl="1" algn="just">
              <a:spcAft>
                <a:spcPts val="600"/>
              </a:spcAft>
              <a:buNone/>
            </a:pPr>
            <a:endParaRPr lang="es-ES" sz="1600" dirty="0" smtClean="0">
              <a:latin typeface="Varela Round" pitchFamily="2" charset="0"/>
            </a:endParaRPr>
          </a:p>
          <a:p>
            <a:pPr algn="just">
              <a:spcAft>
                <a:spcPts val="600"/>
              </a:spcAft>
            </a:pPr>
            <a:endParaRPr lang="es-ES" sz="1600" dirty="0" smtClean="0">
              <a:latin typeface="Varela Round" pitchFamily="2" charset="0"/>
            </a:endParaRPr>
          </a:p>
          <a:p>
            <a:pPr algn="just">
              <a:spcAft>
                <a:spcPts val="600"/>
              </a:spcAft>
            </a:pPr>
            <a:endParaRPr lang="es-ES" sz="1600" dirty="0" smtClean="0">
              <a:latin typeface="Varela Round" pitchFamily="2" charset="0"/>
            </a:endParaRPr>
          </a:p>
          <a:p>
            <a:pPr algn="just">
              <a:spcAft>
                <a:spcPts val="600"/>
              </a:spcAft>
            </a:pPr>
            <a:endParaRPr lang="es-ES" sz="1600" dirty="0" smtClean="0">
              <a:latin typeface="Varela Round" pitchFamily="2" charset="0"/>
            </a:endParaRPr>
          </a:p>
          <a:p>
            <a:pPr algn="just">
              <a:spcAft>
                <a:spcPts val="600"/>
              </a:spcAft>
            </a:pPr>
            <a:endParaRPr lang="es-CL" sz="1600" dirty="0" smtClean="0">
              <a:latin typeface="Varela Round" pitchFamily="2" charset="0"/>
            </a:endParaRPr>
          </a:p>
          <a:p>
            <a:pPr>
              <a:spcAft>
                <a:spcPts val="600"/>
              </a:spcAft>
            </a:pPr>
            <a:endParaRPr lang="es-CL" sz="1600" dirty="0" smtClean="0">
              <a:latin typeface="Varela Round" pitchFamily="2" charset="0"/>
            </a:endParaRPr>
          </a:p>
        </p:txBody>
      </p:sp>
      <p:sp>
        <p:nvSpPr>
          <p:cNvPr id="5" name="Título 4"/>
          <p:cNvSpPr>
            <a:spLocks noGrp="1"/>
          </p:cNvSpPr>
          <p:nvPr>
            <p:ph type="title"/>
          </p:nvPr>
        </p:nvSpPr>
        <p:spPr>
          <a:xfrm>
            <a:off x="1668352" y="479513"/>
            <a:ext cx="6575715" cy="409751"/>
          </a:xfrm>
          <a:prstGeom prst="rect">
            <a:avLst/>
          </a:prstGeom>
        </p:spPr>
        <p:txBody>
          <a:bodyPr/>
          <a:lstStyle/>
          <a:p>
            <a:r>
              <a:rPr lang="es-CL" sz="2400" dirty="0" smtClean="0">
                <a:latin typeface="Varela Round" pitchFamily="2" charset="0"/>
              </a:rPr>
              <a:t>Presentación del Curso</a:t>
            </a:r>
            <a:endParaRPr lang="es-ES" dirty="0"/>
          </a:p>
        </p:txBody>
      </p:sp>
      <p:pic>
        <p:nvPicPr>
          <p:cNvPr id="2061" name="Picture 13" descr="C:\Users\Roda\AppData\Local\Microsoft\Windows\Temporary Internet Files\Content.IE5\ZDIQ5Z3U\MC900441508[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15089" y="4178948"/>
            <a:ext cx="1097143" cy="1097143"/>
          </a:xfrm>
          <a:prstGeom prst="rect">
            <a:avLst/>
          </a:prstGeom>
          <a:noFill/>
        </p:spPr>
      </p:pic>
    </p:spTree>
    <p:extLst>
      <p:ext uri="{BB962C8B-B14F-4D97-AF65-F5344CB8AC3E}">
        <p14:creationId xmlns:p14="http://schemas.microsoft.com/office/powerpoint/2010/main" val="3081008111"/>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contenido 5"/>
          <p:cNvSpPr>
            <a:spLocks noGrp="1"/>
          </p:cNvSpPr>
          <p:nvPr>
            <p:ph idx="1"/>
          </p:nvPr>
        </p:nvSpPr>
        <p:spPr>
          <a:xfrm>
            <a:off x="1668352" y="889264"/>
            <a:ext cx="7018448" cy="5568686"/>
          </a:xfrm>
        </p:spPr>
        <p:txBody>
          <a:bodyPr/>
          <a:lstStyle/>
          <a:p>
            <a:pPr algn="just">
              <a:spcAft>
                <a:spcPts val="600"/>
              </a:spcAft>
            </a:pPr>
            <a:r>
              <a:rPr lang="es-CL" sz="1600" b="1" dirty="0" smtClean="0">
                <a:solidFill>
                  <a:schemeClr val="tx1"/>
                </a:solidFill>
                <a:latin typeface="Arial" pitchFamily="34" charset="0"/>
                <a:cs typeface="Arial" pitchFamily="34" charset="0"/>
              </a:rPr>
              <a:t>Módulo 5: Medición y Verificación (M&amp;V)</a:t>
            </a:r>
          </a:p>
          <a:p>
            <a:pPr algn="just"/>
            <a:r>
              <a:rPr lang="es-ES" sz="1600" dirty="0" smtClean="0">
                <a:solidFill>
                  <a:schemeClr val="tx1"/>
                </a:solidFill>
                <a:latin typeface="Arial" pitchFamily="34" charset="0"/>
                <a:cs typeface="Arial" pitchFamily="34" charset="0"/>
              </a:rPr>
              <a:t>Este Módulo pretende entregar las herramientas básicas para el entendimiento de la </a:t>
            </a:r>
            <a:r>
              <a:rPr lang="es-ES" sz="1600" dirty="0" err="1" smtClean="0">
                <a:solidFill>
                  <a:schemeClr val="tx1"/>
                </a:solidFill>
                <a:latin typeface="Arial" pitchFamily="34" charset="0"/>
                <a:cs typeface="Arial" pitchFamily="34" charset="0"/>
              </a:rPr>
              <a:t>MyV</a:t>
            </a:r>
            <a:r>
              <a:rPr lang="es-ES" sz="1600" dirty="0" smtClean="0">
                <a:solidFill>
                  <a:schemeClr val="tx1"/>
                </a:solidFill>
                <a:latin typeface="Arial" pitchFamily="34" charset="0"/>
                <a:cs typeface="Arial" pitchFamily="34" charset="0"/>
              </a:rPr>
              <a:t>, además, de entregar planillas y recomendaciones para la correcta elaboración de un plan de Medición y Verificación.</a:t>
            </a:r>
          </a:p>
          <a:p>
            <a:pPr algn="just"/>
            <a:endParaRPr lang="es-ES" sz="1600" dirty="0" smtClean="0">
              <a:solidFill>
                <a:schemeClr val="tx1"/>
              </a:solidFill>
              <a:latin typeface="Arial" pitchFamily="34" charset="0"/>
              <a:cs typeface="Arial" pitchFamily="34" charset="0"/>
            </a:endParaRPr>
          </a:p>
          <a:p>
            <a:pPr algn="just"/>
            <a:endParaRPr lang="es-ES" sz="1600" dirty="0" smtClean="0">
              <a:solidFill>
                <a:schemeClr val="tx1"/>
              </a:solidFill>
              <a:latin typeface="Arial" pitchFamily="34" charset="0"/>
              <a:cs typeface="Arial" pitchFamily="34" charset="0"/>
            </a:endParaRPr>
          </a:p>
          <a:p>
            <a:pPr algn="just"/>
            <a:endParaRPr lang="es-CL" sz="1600" dirty="0" smtClean="0">
              <a:solidFill>
                <a:schemeClr val="tx1"/>
              </a:solidFill>
              <a:latin typeface="Arial" pitchFamily="34" charset="0"/>
              <a:cs typeface="Arial" pitchFamily="34" charset="0"/>
            </a:endParaRPr>
          </a:p>
          <a:p>
            <a:pPr algn="just"/>
            <a:endParaRPr lang="es-CL" sz="1600" dirty="0" smtClean="0">
              <a:latin typeface="Varela Round" pitchFamily="2" charset="0"/>
            </a:endParaRPr>
          </a:p>
          <a:p>
            <a:endParaRPr lang="es-ES" sz="1600" dirty="0" smtClean="0">
              <a:latin typeface="Varela Round" pitchFamily="2" charset="0"/>
            </a:endParaRPr>
          </a:p>
          <a:p>
            <a:pPr lvl="1" algn="just">
              <a:spcAft>
                <a:spcPts val="600"/>
              </a:spcAft>
              <a:buNone/>
            </a:pPr>
            <a:endParaRPr lang="es-ES" sz="1600" dirty="0" smtClean="0">
              <a:latin typeface="Varela Round" pitchFamily="2" charset="0"/>
            </a:endParaRPr>
          </a:p>
          <a:p>
            <a:pPr lvl="1" algn="just">
              <a:spcAft>
                <a:spcPts val="600"/>
              </a:spcAft>
              <a:buNone/>
            </a:pPr>
            <a:endParaRPr lang="es-ES" sz="1600" dirty="0" smtClean="0">
              <a:latin typeface="Varela Round" pitchFamily="2" charset="0"/>
            </a:endParaRPr>
          </a:p>
          <a:p>
            <a:pPr algn="just">
              <a:spcAft>
                <a:spcPts val="600"/>
              </a:spcAft>
            </a:pPr>
            <a:endParaRPr lang="es-ES" sz="1600" dirty="0" smtClean="0">
              <a:latin typeface="Varela Round" pitchFamily="2" charset="0"/>
            </a:endParaRPr>
          </a:p>
          <a:p>
            <a:pPr algn="just">
              <a:spcAft>
                <a:spcPts val="600"/>
              </a:spcAft>
            </a:pPr>
            <a:endParaRPr lang="es-ES" sz="1600" dirty="0" smtClean="0">
              <a:latin typeface="Varela Round" pitchFamily="2" charset="0"/>
            </a:endParaRPr>
          </a:p>
          <a:p>
            <a:pPr algn="just">
              <a:spcAft>
                <a:spcPts val="600"/>
              </a:spcAft>
            </a:pPr>
            <a:endParaRPr lang="es-ES" sz="1600" dirty="0" smtClean="0">
              <a:latin typeface="Varela Round" pitchFamily="2" charset="0"/>
            </a:endParaRPr>
          </a:p>
          <a:p>
            <a:pPr algn="just">
              <a:spcAft>
                <a:spcPts val="600"/>
              </a:spcAft>
            </a:pPr>
            <a:endParaRPr lang="es-CL" sz="1600" dirty="0" smtClean="0">
              <a:latin typeface="Varela Round" pitchFamily="2" charset="0"/>
            </a:endParaRPr>
          </a:p>
          <a:p>
            <a:pPr>
              <a:spcAft>
                <a:spcPts val="600"/>
              </a:spcAft>
            </a:pPr>
            <a:endParaRPr lang="es-CL" sz="1600" dirty="0" smtClean="0">
              <a:latin typeface="Varela Round" pitchFamily="2" charset="0"/>
            </a:endParaRPr>
          </a:p>
        </p:txBody>
      </p:sp>
      <p:sp>
        <p:nvSpPr>
          <p:cNvPr id="5" name="Título 4"/>
          <p:cNvSpPr>
            <a:spLocks noGrp="1"/>
          </p:cNvSpPr>
          <p:nvPr>
            <p:ph type="title"/>
          </p:nvPr>
        </p:nvSpPr>
        <p:spPr>
          <a:xfrm>
            <a:off x="1668352" y="479513"/>
            <a:ext cx="6575715" cy="409751"/>
          </a:xfrm>
          <a:prstGeom prst="rect">
            <a:avLst/>
          </a:prstGeom>
        </p:spPr>
        <p:txBody>
          <a:bodyPr/>
          <a:lstStyle/>
          <a:p>
            <a:r>
              <a:rPr lang="es-CL" sz="2400" dirty="0" smtClean="0">
                <a:latin typeface="Varela Round" pitchFamily="2" charset="0"/>
              </a:rPr>
              <a:t>Presentación del Curso</a:t>
            </a:r>
            <a:endParaRPr lang="es-ES" dirty="0"/>
          </a:p>
        </p:txBody>
      </p:sp>
      <p:pic>
        <p:nvPicPr>
          <p:cNvPr id="3076" name="Picture 4" descr="C:\Users\Roda\AppData\Local\Microsoft\Windows\Temporary Internet Files\Content.IE5\2CQHAU8I\MC900431585[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85715" y="2838901"/>
            <a:ext cx="1828800" cy="1828800"/>
          </a:xfrm>
          <a:prstGeom prst="rect">
            <a:avLst/>
          </a:prstGeom>
          <a:noFill/>
        </p:spPr>
      </p:pic>
    </p:spTree>
    <p:extLst>
      <p:ext uri="{BB962C8B-B14F-4D97-AF65-F5344CB8AC3E}">
        <p14:creationId xmlns:p14="http://schemas.microsoft.com/office/powerpoint/2010/main" val="3081008111"/>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contenido 5"/>
          <p:cNvSpPr>
            <a:spLocks noGrp="1"/>
          </p:cNvSpPr>
          <p:nvPr>
            <p:ph idx="1"/>
          </p:nvPr>
        </p:nvSpPr>
        <p:spPr>
          <a:xfrm>
            <a:off x="1668352" y="889264"/>
            <a:ext cx="7018448" cy="5568686"/>
          </a:xfrm>
        </p:spPr>
        <p:txBody>
          <a:bodyPr/>
          <a:lstStyle/>
          <a:p>
            <a:pPr algn="just">
              <a:spcAft>
                <a:spcPts val="600"/>
              </a:spcAft>
            </a:pPr>
            <a:r>
              <a:rPr lang="es-CL" sz="1600" b="1" dirty="0" smtClean="0">
                <a:solidFill>
                  <a:schemeClr val="tx1"/>
                </a:solidFill>
                <a:latin typeface="Arial" pitchFamily="34" charset="0"/>
                <a:cs typeface="Arial" pitchFamily="34" charset="0"/>
              </a:rPr>
              <a:t>Módulo 6: Seguimiento (VERIFICATEE)</a:t>
            </a:r>
          </a:p>
          <a:p>
            <a:pPr algn="just">
              <a:spcAft>
                <a:spcPts val="600"/>
              </a:spcAft>
            </a:pPr>
            <a:r>
              <a:rPr lang="es-CL" sz="1600" dirty="0" smtClean="0">
                <a:solidFill>
                  <a:schemeClr val="tx1"/>
                </a:solidFill>
                <a:latin typeface="Arial" pitchFamily="34" charset="0"/>
                <a:cs typeface="Arial" pitchFamily="34" charset="0"/>
              </a:rPr>
              <a:t>La herramienta VERIFICATEE corresponde a una plataforma web que permite la declaración de medidas de EE, la aplicación de conceptos asociados a la </a:t>
            </a:r>
            <a:r>
              <a:rPr lang="es-CL" sz="1600" dirty="0" err="1" smtClean="0">
                <a:solidFill>
                  <a:schemeClr val="tx1"/>
                </a:solidFill>
                <a:latin typeface="Arial" pitchFamily="34" charset="0"/>
                <a:cs typeface="Arial" pitchFamily="34" charset="0"/>
              </a:rPr>
              <a:t>MyV</a:t>
            </a:r>
            <a:r>
              <a:rPr lang="es-CL" sz="1600" dirty="0" smtClean="0">
                <a:solidFill>
                  <a:schemeClr val="tx1"/>
                </a:solidFill>
                <a:latin typeface="Arial" pitchFamily="34" charset="0"/>
                <a:cs typeface="Arial" pitchFamily="34" charset="0"/>
              </a:rPr>
              <a:t> (de acuerdo al protocolo IPMVP), además de la cuantificación de ahorros de aquellos beneficiarios asociados a esta. </a:t>
            </a:r>
          </a:p>
          <a:p>
            <a:pPr algn="just"/>
            <a:r>
              <a:rPr lang="es-CL" sz="1600" dirty="0" smtClean="0">
                <a:solidFill>
                  <a:schemeClr val="tx1"/>
                </a:solidFill>
                <a:latin typeface="Arial" pitchFamily="34" charset="0"/>
                <a:cs typeface="Arial" pitchFamily="34" charset="0"/>
              </a:rPr>
              <a:t>Por tanto, en este módulo se presentara información relacionada con el uso de esta herramienta, dejándose a disposición videos tutoriales de las diferentes secciones de esta.</a:t>
            </a:r>
          </a:p>
          <a:p>
            <a:pPr algn="just"/>
            <a:endParaRPr lang="es-CL" sz="1600" dirty="0" smtClean="0">
              <a:solidFill>
                <a:schemeClr val="tx1"/>
              </a:solidFill>
              <a:latin typeface="Arial" pitchFamily="34" charset="0"/>
              <a:cs typeface="Arial" pitchFamily="34" charset="0"/>
            </a:endParaRPr>
          </a:p>
          <a:p>
            <a:pPr algn="just"/>
            <a:endParaRPr lang="es-CL" sz="1600" dirty="0" smtClean="0">
              <a:solidFill>
                <a:schemeClr val="tx1"/>
              </a:solidFill>
              <a:latin typeface="Arial" pitchFamily="34" charset="0"/>
              <a:cs typeface="Arial" pitchFamily="34" charset="0"/>
            </a:endParaRPr>
          </a:p>
          <a:p>
            <a:pPr algn="just"/>
            <a:r>
              <a:rPr lang="es-CL" sz="1600" dirty="0" smtClean="0">
                <a:latin typeface="Varela Round" pitchFamily="2" charset="0"/>
              </a:rPr>
              <a:t> </a:t>
            </a:r>
          </a:p>
          <a:p>
            <a:pPr algn="just"/>
            <a:r>
              <a:rPr lang="es-ES" sz="1600" dirty="0" smtClean="0">
                <a:latin typeface="Varela Round" pitchFamily="2" charset="0"/>
              </a:rPr>
              <a:t> </a:t>
            </a:r>
            <a:endParaRPr lang="es-CL" sz="1600" dirty="0" smtClean="0">
              <a:latin typeface="Varela Round" pitchFamily="2" charset="0"/>
            </a:endParaRPr>
          </a:p>
          <a:p>
            <a:pPr algn="just"/>
            <a:endParaRPr lang="es-CL" sz="1600" dirty="0" smtClean="0">
              <a:latin typeface="Varela Round" pitchFamily="2" charset="0"/>
            </a:endParaRPr>
          </a:p>
          <a:p>
            <a:endParaRPr lang="es-ES" sz="1600" dirty="0" smtClean="0">
              <a:latin typeface="Varela Round" pitchFamily="2" charset="0"/>
            </a:endParaRPr>
          </a:p>
          <a:p>
            <a:pPr lvl="1" algn="just">
              <a:spcAft>
                <a:spcPts val="600"/>
              </a:spcAft>
              <a:buNone/>
            </a:pPr>
            <a:endParaRPr lang="es-ES" sz="1600" dirty="0" smtClean="0">
              <a:latin typeface="Varela Round" pitchFamily="2" charset="0"/>
            </a:endParaRPr>
          </a:p>
          <a:p>
            <a:pPr lvl="1" algn="just">
              <a:spcAft>
                <a:spcPts val="600"/>
              </a:spcAft>
              <a:buNone/>
            </a:pPr>
            <a:endParaRPr lang="es-ES" sz="1600" dirty="0" smtClean="0">
              <a:latin typeface="Varela Round" pitchFamily="2" charset="0"/>
            </a:endParaRPr>
          </a:p>
          <a:p>
            <a:pPr algn="just">
              <a:spcAft>
                <a:spcPts val="600"/>
              </a:spcAft>
            </a:pPr>
            <a:endParaRPr lang="es-ES" sz="1600" dirty="0" smtClean="0">
              <a:latin typeface="Varela Round" pitchFamily="2" charset="0"/>
            </a:endParaRPr>
          </a:p>
          <a:p>
            <a:pPr algn="just">
              <a:spcAft>
                <a:spcPts val="600"/>
              </a:spcAft>
            </a:pPr>
            <a:endParaRPr lang="es-ES" sz="1600" dirty="0" smtClean="0">
              <a:latin typeface="Varela Round" pitchFamily="2" charset="0"/>
            </a:endParaRPr>
          </a:p>
          <a:p>
            <a:pPr algn="just">
              <a:spcAft>
                <a:spcPts val="600"/>
              </a:spcAft>
            </a:pPr>
            <a:endParaRPr lang="es-ES" sz="1600" dirty="0" smtClean="0">
              <a:latin typeface="Varela Round" pitchFamily="2" charset="0"/>
            </a:endParaRPr>
          </a:p>
          <a:p>
            <a:pPr algn="just">
              <a:spcAft>
                <a:spcPts val="600"/>
              </a:spcAft>
            </a:pPr>
            <a:endParaRPr lang="es-CL" sz="1600" dirty="0" smtClean="0">
              <a:latin typeface="Varela Round" pitchFamily="2" charset="0"/>
            </a:endParaRPr>
          </a:p>
          <a:p>
            <a:pPr>
              <a:spcAft>
                <a:spcPts val="600"/>
              </a:spcAft>
            </a:pPr>
            <a:endParaRPr lang="es-CL" sz="1600" dirty="0" smtClean="0">
              <a:latin typeface="Varela Round" pitchFamily="2" charset="0"/>
            </a:endParaRPr>
          </a:p>
        </p:txBody>
      </p:sp>
      <p:sp>
        <p:nvSpPr>
          <p:cNvPr id="5" name="Título 4"/>
          <p:cNvSpPr>
            <a:spLocks noGrp="1"/>
          </p:cNvSpPr>
          <p:nvPr>
            <p:ph type="title"/>
          </p:nvPr>
        </p:nvSpPr>
        <p:spPr>
          <a:xfrm>
            <a:off x="1668352" y="479513"/>
            <a:ext cx="6575715" cy="409751"/>
          </a:xfrm>
          <a:prstGeom prst="rect">
            <a:avLst/>
          </a:prstGeom>
        </p:spPr>
        <p:txBody>
          <a:bodyPr/>
          <a:lstStyle/>
          <a:p>
            <a:r>
              <a:rPr lang="es-CL" sz="2400" dirty="0" smtClean="0">
                <a:latin typeface="Varela Round" pitchFamily="2" charset="0"/>
              </a:rPr>
              <a:t>Presentación del Curso</a:t>
            </a:r>
            <a:endParaRPr lang="es-ES" dirty="0"/>
          </a:p>
        </p:txBody>
      </p:sp>
      <p:pic>
        <p:nvPicPr>
          <p:cNvPr id="4101" name="Picture 5" descr="C:\Users\Roda\AppData\Local\Microsoft\Windows\Temporary Internet Files\Content.IE5\ZDIQ5Z3U\MC900441976[1].wmf"/>
          <p:cNvPicPr>
            <a:picLocks noChangeAspect="1" noChangeArrowheads="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6450192" y="3688806"/>
            <a:ext cx="1793875" cy="1793875"/>
          </a:xfrm>
          <a:prstGeom prst="rect">
            <a:avLst/>
          </a:prstGeom>
          <a:noFill/>
        </p:spPr>
      </p:pic>
    </p:spTree>
    <p:extLst>
      <p:ext uri="{BB962C8B-B14F-4D97-AF65-F5344CB8AC3E}">
        <p14:creationId xmlns:p14="http://schemas.microsoft.com/office/powerpoint/2010/main" val="3081008111"/>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2025</TotalTime>
  <Words>764</Words>
  <Application>Microsoft Office PowerPoint</Application>
  <PresentationFormat>Presentación en pantalla (4:3)</PresentationFormat>
  <Paragraphs>218</Paragraphs>
  <Slides>16</Slides>
  <Notes>0</Notes>
  <HiddenSlides>0</HiddenSlides>
  <MMClips>0</MMClips>
  <ScaleCrop>false</ScaleCrop>
  <HeadingPairs>
    <vt:vector size="4" baseType="variant">
      <vt:variant>
        <vt:lpstr>Tema</vt:lpstr>
      </vt:variant>
      <vt:variant>
        <vt:i4>1</vt:i4>
      </vt:variant>
      <vt:variant>
        <vt:lpstr>Títulos de diapositiva</vt:lpstr>
      </vt:variant>
      <vt:variant>
        <vt:i4>16</vt:i4>
      </vt:variant>
    </vt:vector>
  </HeadingPairs>
  <TitlesOfParts>
    <vt:vector size="17" baseType="lpstr">
      <vt:lpstr>Tema de Office</vt:lpstr>
      <vt:lpstr>Taller 1</vt:lpstr>
      <vt:lpstr>Índice de Contenidos</vt:lpstr>
      <vt:lpstr>Presentación del Curso</vt:lpstr>
      <vt:lpstr>Presentación del Curso</vt:lpstr>
      <vt:lpstr>Presentación del Curso</vt:lpstr>
      <vt:lpstr>Presentación del Curso</vt:lpstr>
      <vt:lpstr>Presentación del Curso</vt:lpstr>
      <vt:lpstr>Presentación del Curso</vt:lpstr>
      <vt:lpstr>Presentación del Curso</vt:lpstr>
      <vt:lpstr>Presentación del Curso</vt:lpstr>
      <vt:lpstr>Presentación de PowerPoint</vt:lpstr>
      <vt:lpstr>Presentación de la Plataforma Moodle</vt:lpstr>
      <vt:lpstr>Presentación de la Plataforma Moodle</vt:lpstr>
      <vt:lpstr>Presentación de la Plataforma Moodle</vt:lpstr>
      <vt:lpstr>Presentación de PowerPoint</vt:lpstr>
      <vt:lpstr>Les invitamos a un Coffee Break…</vt:lpstr>
    </vt:vector>
  </TitlesOfParts>
  <Company>Agencia Chilena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Los campus de chile se suman al desafío por la eficiencia energética</dc:title>
  <dc:creator>Agencia Chilena</dc:creator>
  <cp:lastModifiedBy>Rodrigo</cp:lastModifiedBy>
  <cp:revision>207</cp:revision>
  <dcterms:created xsi:type="dcterms:W3CDTF">2013-04-04T21:09:43Z</dcterms:created>
  <dcterms:modified xsi:type="dcterms:W3CDTF">2014-12-10T14:23:17Z</dcterms:modified>
</cp:coreProperties>
</file>