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0" autoAdjust="0"/>
  </p:normalViewPr>
  <p:slideViewPr>
    <p:cSldViewPr snapToGrid="0" snapToObjects="1">
      <p:cViewPr varScale="1">
        <p:scale>
          <a:sx n="172" d="100"/>
          <a:sy n="172" d="100"/>
        </p:scale>
        <p:origin x="-1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4" d="100"/>
          <a:sy n="154" d="100"/>
        </p:scale>
        <p:origin x="-671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80AB-8A70-7A4C-966E-699FEB2ADB77}" type="datetimeFigureOut">
              <a:rPr lang="es-ES" smtClean="0"/>
              <a:t>06-01-14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B1914-5BE9-A143-862C-D94ECE7237C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7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33C95-F153-3942-B881-7162ED0E44BD}" type="datetimeFigureOut">
              <a:rPr lang="es-ES" smtClean="0"/>
              <a:t>06-01-14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02EF6-DC79-9544-A26D-C44FFB3B41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1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Principal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2959" y="3524341"/>
            <a:ext cx="7342255" cy="608682"/>
          </a:xfrm>
          <a:prstGeom prst="rect">
            <a:avLst/>
          </a:prstGeom>
        </p:spPr>
        <p:txBody>
          <a:bodyPr/>
          <a:lstStyle>
            <a:lvl1pPr algn="ctr">
              <a:defRPr sz="3000" b="1" cap="none" spc="0" baseline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Clic para editar </a:t>
            </a:r>
            <a:r>
              <a:rPr lang="es-ES_tradnl" dirty="0" smtClean="0"/>
              <a:t>t</a:t>
            </a:r>
            <a:r>
              <a:rPr lang="es-ES_tradnl" dirty="0" smtClean="0"/>
              <a:t>í</a:t>
            </a:r>
            <a:r>
              <a:rPr lang="es-ES_tradnl" dirty="0" smtClean="0"/>
              <a:t>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57437" y="4412221"/>
            <a:ext cx="5207967" cy="38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Nombre del expositor</a:t>
            </a:r>
          </a:p>
        </p:txBody>
      </p:sp>
    </p:spTree>
    <p:extLst>
      <p:ext uri="{BB962C8B-B14F-4D97-AF65-F5344CB8AC3E}">
        <p14:creationId xmlns:p14="http://schemas.microsoft.com/office/powerpoint/2010/main" val="27959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ítulo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668352" y="2246862"/>
            <a:ext cx="7018448" cy="3879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Hevel"/>
                <a:cs typeface="Hevel"/>
              </a:defRPr>
            </a:lvl1pPr>
            <a:lvl2pPr>
              <a:defRPr>
                <a:latin typeface="Hevel"/>
                <a:cs typeface="Hevel"/>
              </a:defRPr>
            </a:lvl2pPr>
            <a:lvl3pPr>
              <a:defRPr>
                <a:latin typeface="Hevel"/>
                <a:cs typeface="Hevel"/>
              </a:defRPr>
            </a:lvl3pPr>
            <a:lvl4pPr>
              <a:defRPr>
                <a:latin typeface="Hevel"/>
                <a:cs typeface="Hevel"/>
              </a:defRPr>
            </a:lvl4pPr>
            <a:lvl5pPr>
              <a:defRPr>
                <a:latin typeface="Hevel"/>
                <a:cs typeface="Hevel"/>
              </a:defRPr>
            </a:lvl5pPr>
          </a:lstStyle>
          <a:p>
            <a:pPr lvl="0"/>
            <a:r>
              <a:rPr lang="es-ES_tradnl" dirty="0" smtClean="0"/>
              <a:t>Texto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68352" y="1300163"/>
            <a:ext cx="7018448" cy="44322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baseline="0">
                <a:solidFill>
                  <a:schemeClr val="accent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_tradnl" dirty="0" smtClean="0"/>
              <a:t>Subtítulo</a:t>
            </a:r>
            <a:endParaRPr lang="es-ES" dirty="0"/>
          </a:p>
        </p:txBody>
      </p:sp>
      <p:sp>
        <p:nvSpPr>
          <p:cNvPr id="14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555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668352" y="1585578"/>
            <a:ext cx="7018448" cy="4540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Texto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891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1668463" y="3509312"/>
            <a:ext cx="7018337" cy="2486676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668352" y="1585579"/>
            <a:ext cx="7018448" cy="177344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Texto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52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imag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668352" y="1600200"/>
            <a:ext cx="369743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1800">
                <a:latin typeface="Helvetica"/>
                <a:cs typeface="Helvetica"/>
              </a:defRPr>
            </a:lvl1pPr>
            <a:lvl2pPr marL="742950" indent="-285750">
              <a:buFont typeface="Arial"/>
              <a:buChar char="•"/>
              <a:defRPr sz="1800">
                <a:latin typeface="Helvetica"/>
                <a:cs typeface="Helvetica"/>
              </a:defRPr>
            </a:lvl2pPr>
            <a:lvl3pPr marL="1200150" indent="-285750">
              <a:buFont typeface="Arial"/>
              <a:buChar char="•"/>
              <a:defRPr sz="1800">
                <a:latin typeface="Helvetica"/>
                <a:cs typeface="Helvetica"/>
              </a:defRPr>
            </a:lvl3pPr>
            <a:lvl4pPr marL="1657350" indent="-285750">
              <a:buFont typeface="Arial"/>
              <a:buChar char="•"/>
              <a:defRPr sz="1800">
                <a:latin typeface="Helvetica"/>
                <a:cs typeface="Helvetica"/>
              </a:defRPr>
            </a:lvl4pPr>
            <a:lvl5pPr marL="2114550" indent="-285750">
              <a:buFont typeface="Arial"/>
              <a:buChar char="•"/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Texto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5522913" y="1600200"/>
            <a:ext cx="3163887" cy="4525963"/>
          </a:xfrm>
          <a:prstGeom prst="rect">
            <a:avLst/>
          </a:prstGeom>
        </p:spPr>
        <p:txBody>
          <a:bodyPr vert="horz"/>
          <a:lstStyle/>
          <a:p>
            <a:endParaRPr lang="es-ES"/>
          </a:p>
        </p:txBody>
      </p:sp>
      <p:sp>
        <p:nvSpPr>
          <p:cNvPr id="5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  <p:sp>
        <p:nvSpPr>
          <p:cNvPr id="2" name="Rectángulo 1"/>
          <p:cNvSpPr/>
          <p:nvPr userDrawn="1"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_tradnl" dirty="0" smtClean="0"/>
              <a:t>Texto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63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ítulo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68352" y="2630525"/>
            <a:ext cx="7018448" cy="172750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 b="1" baseline="0">
                <a:solidFill>
                  <a:schemeClr val="accent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_tradnl" dirty="0" smtClean="0"/>
              <a:t>Subtítulo</a:t>
            </a:r>
            <a:endParaRPr lang="es-ES" dirty="0"/>
          </a:p>
        </p:txBody>
      </p:sp>
      <p:sp>
        <p:nvSpPr>
          <p:cNvPr id="5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4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1668463" y="1435100"/>
            <a:ext cx="6575425" cy="4560888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4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72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668352" y="4163083"/>
            <a:ext cx="7018448" cy="177344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 smtClean="0"/>
              <a:t>Texto en: 18 pt - Calibri - Gris - Normal - </a:t>
            </a:r>
            <a:r>
              <a:rPr lang="es-ES_tradnl" dirty="0" err="1" smtClean="0"/>
              <a:t>Just</a:t>
            </a:r>
            <a:r>
              <a:rPr lang="es-ES_tradnl" dirty="0" smtClean="0"/>
              <a:t>. izquierda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gráfico 2"/>
          <p:cNvSpPr>
            <a:spLocks noGrp="1"/>
          </p:cNvSpPr>
          <p:nvPr>
            <p:ph type="chart" sz="quarter" idx="11"/>
          </p:nvPr>
        </p:nvSpPr>
        <p:spPr>
          <a:xfrm>
            <a:off x="1668352" y="1510432"/>
            <a:ext cx="7018337" cy="2502358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 dirty="0"/>
          </a:p>
        </p:txBody>
      </p:sp>
      <p:sp>
        <p:nvSpPr>
          <p:cNvPr id="5" name="Título 8"/>
          <p:cNvSpPr>
            <a:spLocks noGrp="1"/>
          </p:cNvSpPr>
          <p:nvPr>
            <p:ph type="title" hasCustomPrompt="1"/>
          </p:nvPr>
        </p:nvSpPr>
        <p:spPr>
          <a:xfrm>
            <a:off x="1668352" y="479514"/>
            <a:ext cx="6575715" cy="381529"/>
          </a:xfrm>
          <a:prstGeom prst="rect">
            <a:avLst/>
          </a:prstGeom>
        </p:spPr>
        <p:txBody>
          <a:bodyPr vert="horz"/>
          <a:lstStyle>
            <a:lvl1pPr algn="l">
              <a:defRPr sz="2200" b="1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44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22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52" r:id="rId5"/>
    <p:sldLayoutId id="2147483655" r:id="rId6"/>
    <p:sldLayoutId id="2147483661" r:id="rId7"/>
    <p:sldLayoutId id="2147483664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ü"/>
        <a:defRPr sz="180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180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Ø"/>
        <a:defRPr sz="180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084153" y="5080146"/>
            <a:ext cx="752591" cy="62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2457437" y="4715048"/>
            <a:ext cx="5207967" cy="38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b="0" dirty="0" smtClean="0">
                <a:latin typeface="Helvetica"/>
                <a:cs typeface="Helvetica"/>
              </a:rPr>
              <a:t>Cargo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457437" y="6237515"/>
            <a:ext cx="5207967" cy="38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>
                <a:solidFill>
                  <a:schemeClr val="bg1"/>
                </a:solidFill>
              </a:rPr>
              <a:t>Fecha</a:t>
            </a: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2457437" y="5377677"/>
            <a:ext cx="5207967" cy="38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400" b="0" dirty="0" err="1" smtClean="0">
                <a:latin typeface="Helvetica"/>
                <a:cs typeface="Helvetica"/>
              </a:rPr>
              <a:t>www.acee.cl</a:t>
            </a:r>
            <a:endParaRPr lang="es-ES_tradnl" sz="1400" b="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307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842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68352" y="479513"/>
            <a:ext cx="6575715" cy="409751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100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68352" y="274638"/>
            <a:ext cx="6575715" cy="5820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913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68352" y="274638"/>
            <a:ext cx="6575715" cy="5820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3744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68352" y="274638"/>
            <a:ext cx="6575715" cy="5820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gráfico 5"/>
          <p:cNvSpPr>
            <a:spLocks noGrp="1"/>
          </p:cNvSpPr>
          <p:nvPr>
            <p:ph type="chart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6213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</Words>
  <Application>Microsoft Macintosh PowerPoint</Application>
  <PresentationFormat>Presentación en pantalla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Agencia Chilena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campus de chile se suman al desafío por la eficiencia energética</dc:title>
  <dc:creator>Agencia Chilena</dc:creator>
  <cp:lastModifiedBy>Agencia Chilena</cp:lastModifiedBy>
  <cp:revision>40</cp:revision>
  <dcterms:created xsi:type="dcterms:W3CDTF">2013-04-04T21:09:43Z</dcterms:created>
  <dcterms:modified xsi:type="dcterms:W3CDTF">2014-01-06T15:45:41Z</dcterms:modified>
</cp:coreProperties>
</file>