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0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67" algn="l" defTabSz="4570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34" algn="l" defTabSz="4570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02" algn="l" defTabSz="4570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69" algn="l" defTabSz="4570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36" algn="l" defTabSz="4570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02" algn="l" defTabSz="4570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69" algn="l" defTabSz="4570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36" algn="l" defTabSz="4570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64" y="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429161" y="559321"/>
            <a:ext cx="7106563" cy="577954"/>
          </a:xfrm>
        </p:spPr>
        <p:txBody>
          <a:bodyPr>
            <a:noAutofit/>
          </a:bodyPr>
          <a:lstStyle>
            <a:lvl1pPr algn="l">
              <a:defRPr sz="30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_tradnl" dirty="0" smtClean="0"/>
              <a:t>INVITACIÓN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1429159" y="1876315"/>
            <a:ext cx="7210359" cy="2916500"/>
          </a:xfrm>
        </p:spPr>
        <p:txBody>
          <a:bodyPr>
            <a:normAutofit/>
          </a:bodyPr>
          <a:lstStyle>
            <a:lvl1pPr marL="0" indent="0">
              <a:buNone/>
              <a:defRPr sz="11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7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134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202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269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s-ES_tradnl" dirty="0" smtClean="0"/>
              <a:t>Título: Calibri – 30 pt – Negrita – Gris |   Texto: Calibri – 11 pt – Regular – Gris </a:t>
            </a:r>
          </a:p>
        </p:txBody>
      </p:sp>
    </p:spTree>
    <p:extLst>
      <p:ext uri="{BB962C8B-B14F-4D97-AF65-F5344CB8AC3E}">
        <p14:creationId xmlns:p14="http://schemas.microsoft.com/office/powerpoint/2010/main" val="31495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2073-358F-184F-A62F-CA24BF906F80}" type="datetimeFigureOut">
              <a:rPr lang="es-ES" smtClean="0"/>
              <a:pPr/>
              <a:t>29/08/2013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C814-917D-5144-A150-4170EA2285C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84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2" y="274642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2" y="274642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2073-358F-184F-A62F-CA24BF906F80}" type="datetimeFigureOut">
              <a:rPr lang="es-ES" smtClean="0"/>
              <a:pPr/>
              <a:t>29/08/2013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C814-917D-5144-A150-4170EA2285C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69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2073-358F-184F-A62F-CA24BF906F80}" type="datetimeFigureOut">
              <a:rPr lang="es-ES" smtClean="0"/>
              <a:pPr/>
              <a:t>29/08/2013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C814-917D-5144-A150-4170EA2285C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30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4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2073-358F-184F-A62F-CA24BF906F80}" type="datetimeFigureOut">
              <a:rPr lang="es-ES" smtClean="0"/>
              <a:pPr/>
              <a:t>29/08/2013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C814-917D-5144-A150-4170EA2285C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218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2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2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2073-358F-184F-A62F-CA24BF906F80}" type="datetimeFigureOut">
              <a:rPr lang="es-ES" smtClean="0"/>
              <a:pPr/>
              <a:t>29/08/2013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C814-917D-5144-A150-4170EA2285C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64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7" indent="0">
              <a:buNone/>
              <a:defRPr sz="2000" b="1"/>
            </a:lvl2pPr>
            <a:lvl3pPr marL="914134" indent="0">
              <a:buNone/>
              <a:defRPr sz="1800" b="1"/>
            </a:lvl3pPr>
            <a:lvl4pPr marL="1371202" indent="0">
              <a:buNone/>
              <a:defRPr sz="1600" b="1"/>
            </a:lvl4pPr>
            <a:lvl5pPr marL="1828269" indent="0">
              <a:buNone/>
              <a:defRPr sz="1600" b="1"/>
            </a:lvl5pPr>
            <a:lvl6pPr marL="2285336" indent="0">
              <a:buNone/>
              <a:defRPr sz="1600" b="1"/>
            </a:lvl6pPr>
            <a:lvl7pPr marL="2742402" indent="0">
              <a:buNone/>
              <a:defRPr sz="1600" b="1"/>
            </a:lvl7pPr>
            <a:lvl8pPr marL="3199469" indent="0">
              <a:buNone/>
              <a:defRPr sz="1600" b="1"/>
            </a:lvl8pPr>
            <a:lvl9pPr marL="3656536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7" indent="0">
              <a:buNone/>
              <a:defRPr sz="2000" b="1"/>
            </a:lvl2pPr>
            <a:lvl3pPr marL="914134" indent="0">
              <a:buNone/>
              <a:defRPr sz="1800" b="1"/>
            </a:lvl3pPr>
            <a:lvl4pPr marL="1371202" indent="0">
              <a:buNone/>
              <a:defRPr sz="1600" b="1"/>
            </a:lvl4pPr>
            <a:lvl5pPr marL="1828269" indent="0">
              <a:buNone/>
              <a:defRPr sz="1600" b="1"/>
            </a:lvl5pPr>
            <a:lvl6pPr marL="2285336" indent="0">
              <a:buNone/>
              <a:defRPr sz="1600" b="1"/>
            </a:lvl6pPr>
            <a:lvl7pPr marL="2742402" indent="0">
              <a:buNone/>
              <a:defRPr sz="1600" b="1"/>
            </a:lvl7pPr>
            <a:lvl8pPr marL="3199469" indent="0">
              <a:buNone/>
              <a:defRPr sz="1600" b="1"/>
            </a:lvl8pPr>
            <a:lvl9pPr marL="3656536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7" y="2174879"/>
            <a:ext cx="4041775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2073-358F-184F-A62F-CA24BF906F80}" type="datetimeFigureOut">
              <a:rPr lang="es-ES" smtClean="0"/>
              <a:pPr/>
              <a:t>29/08/2013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C814-917D-5144-A150-4170EA2285C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10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2073-358F-184F-A62F-CA24BF906F80}" type="datetimeFigureOut">
              <a:rPr lang="es-ES" smtClean="0"/>
              <a:pPr/>
              <a:t>29/08/2013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C814-917D-5144-A150-4170EA2285C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024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2073-358F-184F-A62F-CA24BF906F80}" type="datetimeFigureOut">
              <a:rPr lang="es-ES" smtClean="0"/>
              <a:pPr/>
              <a:t>29/08/2013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C814-917D-5144-A150-4170EA2285C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26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49"/>
            <a:ext cx="300831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67" indent="0">
              <a:buNone/>
              <a:defRPr sz="1200"/>
            </a:lvl2pPr>
            <a:lvl3pPr marL="914134" indent="0">
              <a:buNone/>
              <a:defRPr sz="1000"/>
            </a:lvl3pPr>
            <a:lvl4pPr marL="1371202" indent="0">
              <a:buNone/>
              <a:defRPr sz="900"/>
            </a:lvl4pPr>
            <a:lvl5pPr marL="1828269" indent="0">
              <a:buNone/>
              <a:defRPr sz="900"/>
            </a:lvl5pPr>
            <a:lvl6pPr marL="2285336" indent="0">
              <a:buNone/>
              <a:defRPr sz="900"/>
            </a:lvl6pPr>
            <a:lvl7pPr marL="2742402" indent="0">
              <a:buNone/>
              <a:defRPr sz="900"/>
            </a:lvl7pPr>
            <a:lvl8pPr marL="3199469" indent="0">
              <a:buNone/>
              <a:defRPr sz="900"/>
            </a:lvl8pPr>
            <a:lvl9pPr marL="3656536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2073-358F-184F-A62F-CA24BF906F80}" type="datetimeFigureOut">
              <a:rPr lang="es-ES" smtClean="0"/>
              <a:pPr/>
              <a:t>29/08/2013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C814-917D-5144-A150-4170EA2285C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389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67" indent="0">
              <a:buNone/>
              <a:defRPr sz="2800"/>
            </a:lvl2pPr>
            <a:lvl3pPr marL="914134" indent="0">
              <a:buNone/>
              <a:defRPr sz="2400"/>
            </a:lvl3pPr>
            <a:lvl4pPr marL="1371202" indent="0">
              <a:buNone/>
              <a:defRPr sz="2000"/>
            </a:lvl4pPr>
            <a:lvl5pPr marL="1828269" indent="0">
              <a:buNone/>
              <a:defRPr sz="2000"/>
            </a:lvl5pPr>
            <a:lvl6pPr marL="2285336" indent="0">
              <a:buNone/>
              <a:defRPr sz="2000"/>
            </a:lvl6pPr>
            <a:lvl7pPr marL="2742402" indent="0">
              <a:buNone/>
              <a:defRPr sz="2000"/>
            </a:lvl7pPr>
            <a:lvl8pPr marL="3199469" indent="0">
              <a:buNone/>
              <a:defRPr sz="2000"/>
            </a:lvl8pPr>
            <a:lvl9pPr marL="3656536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43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067" indent="0">
              <a:buNone/>
              <a:defRPr sz="1200"/>
            </a:lvl2pPr>
            <a:lvl3pPr marL="914134" indent="0">
              <a:buNone/>
              <a:defRPr sz="1000"/>
            </a:lvl3pPr>
            <a:lvl4pPr marL="1371202" indent="0">
              <a:buNone/>
              <a:defRPr sz="900"/>
            </a:lvl4pPr>
            <a:lvl5pPr marL="1828269" indent="0">
              <a:buNone/>
              <a:defRPr sz="900"/>
            </a:lvl5pPr>
            <a:lvl6pPr marL="2285336" indent="0">
              <a:buNone/>
              <a:defRPr sz="900"/>
            </a:lvl6pPr>
            <a:lvl7pPr marL="2742402" indent="0">
              <a:buNone/>
              <a:defRPr sz="900"/>
            </a:lvl7pPr>
            <a:lvl8pPr marL="3199469" indent="0">
              <a:buNone/>
              <a:defRPr sz="900"/>
            </a:lvl8pPr>
            <a:lvl9pPr marL="3656536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2073-358F-184F-A62F-CA24BF906F80}" type="datetimeFigureOut">
              <a:rPr lang="es-ES" smtClean="0"/>
              <a:pPr/>
              <a:t>29/08/2013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C814-917D-5144-A150-4170EA2285C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15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12" tIns="45707" rIns="91412" bIns="45707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12" tIns="45707" rIns="91412" bIns="45707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12" tIns="45707" rIns="91412" bIns="4570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02073-358F-184F-A62F-CA24BF906F80}" type="datetimeFigureOut">
              <a:rPr lang="es-ES" smtClean="0"/>
              <a:pPr/>
              <a:t>29/08/2013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12" tIns="45707" rIns="91412" bIns="4570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12" tIns="45707" rIns="91412" bIns="4570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DC814-917D-5144-A150-4170EA2285C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65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06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01" indent="-342801" algn="l" defTabSz="457067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34" indent="-285667" algn="l" defTabSz="457067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68" indent="-228533" algn="l" defTabSz="45706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34" indent="-228533" algn="l" defTabSz="457067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02" indent="-228533" algn="l" defTabSz="457067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69" indent="-228533" algn="l" defTabSz="45706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36" indent="-228533" algn="l" defTabSz="45706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03" indent="-228533" algn="l" defTabSz="45706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70" indent="-228533" algn="l" defTabSz="45706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0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7" algn="l" defTabSz="4570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4" algn="l" defTabSz="4570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02" algn="l" defTabSz="4570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69" algn="l" defTabSz="4570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36" algn="l" defTabSz="4570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02" algn="l" defTabSz="4570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69" algn="l" defTabSz="4570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36" algn="l" defTabSz="4570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ontacto@educachee.c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29162" y="559321"/>
            <a:ext cx="5285538" cy="577954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697" y="1363179"/>
            <a:ext cx="7186754" cy="272961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1490369" y="1112920"/>
            <a:ext cx="6741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C000"/>
                </a:solidFill>
              </a:rPr>
              <a:t>SEMINARIO</a:t>
            </a:r>
          </a:p>
          <a:p>
            <a:r>
              <a:rPr lang="es-ES" sz="1400" b="1" dirty="0" smtClean="0">
                <a:solidFill>
                  <a:schemeClr val="bg1"/>
                </a:solidFill>
              </a:rPr>
              <a:t>La Educación Superior se Suma al Desafío de la Eficiencia Energética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70103" y="3934038"/>
            <a:ext cx="7241348" cy="279779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1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www.acee.cl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470103" y="1716820"/>
            <a:ext cx="7210359" cy="2153431"/>
          </a:xfrm>
        </p:spPr>
        <p:txBody>
          <a:bodyPr/>
          <a:lstStyle/>
          <a:p>
            <a:pPr algn="just"/>
            <a:r>
              <a:rPr lang="es-ES" dirty="0" smtClean="0"/>
              <a:t>William M. Phillips A., Director Ejecutivo de la Agencia Chilena de Eficiencia Energética (</a:t>
            </a:r>
            <a:r>
              <a:rPr lang="es-ES" dirty="0" err="1" smtClean="0"/>
              <a:t>AChEE</a:t>
            </a:r>
            <a:r>
              <a:rPr lang="es-ES" dirty="0" smtClean="0"/>
              <a:t>), tiene el agrado de invitarle a participar en el </a:t>
            </a:r>
            <a:r>
              <a:rPr lang="es-ES" b="1" dirty="0" smtClean="0"/>
              <a:t>Seminario “La Educación Superior se suma al Desafío de la Eficiencia Energética”</a:t>
            </a:r>
            <a:r>
              <a:rPr lang="es-ES" dirty="0" smtClean="0"/>
              <a:t>. </a:t>
            </a:r>
          </a:p>
          <a:p>
            <a:endParaRPr lang="es-ES" dirty="0" smtClean="0"/>
          </a:p>
          <a:p>
            <a:pPr algn="just"/>
            <a:r>
              <a:rPr lang="es-ES" dirty="0" smtClean="0"/>
              <a:t>El Seminario tiene por objetivo visualizar iniciativas lideradas por entidades de educación superior y que están contribuyendo a incorporar la Eficiencia Energética en distintos ámbitos del quehacer de cada institución.</a:t>
            </a:r>
          </a:p>
          <a:p>
            <a:endParaRPr lang="es-ES" dirty="0" smtClean="0"/>
          </a:p>
          <a:p>
            <a:pPr algn="just"/>
            <a:r>
              <a:rPr lang="es-ES" dirty="0" smtClean="0"/>
              <a:t>La actividad se realizará el miércoles 09 de octubre, entre las 8.30 y 16.00 horas, en la sala Monseñor Fresno, </a:t>
            </a:r>
            <a:r>
              <a:rPr lang="es-ES" b="1" dirty="0" smtClean="0"/>
              <a:t>Centro de Extensión Pontificia Universidad Católica de Chile</a:t>
            </a:r>
            <a:r>
              <a:rPr lang="es-ES" dirty="0" smtClean="0"/>
              <a:t>, Alameda n°390, Santiago.</a:t>
            </a:r>
          </a:p>
          <a:p>
            <a:endParaRPr lang="es-ES" dirty="0" smtClean="0"/>
          </a:p>
          <a:p>
            <a:r>
              <a:rPr lang="es-ES" b="1" dirty="0" smtClean="0"/>
              <a:t>Informaciones y confirmación de asistencia al teléfono (56 2) 2571 2200 o al correo electrónico </a:t>
            </a:r>
            <a:r>
              <a:rPr lang="es-ES" b="1" u="sng" dirty="0" smtClean="0">
                <a:hlinkClick r:id="rId2"/>
              </a:rPr>
              <a:t>contacto@educachee.cl</a:t>
            </a:r>
            <a:endParaRPr lang="es-ES" b="1" u="sng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35745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140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Agencia Chilena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Agencia Chilena</dc:creator>
  <cp:lastModifiedBy>Vanessa Marimon</cp:lastModifiedBy>
  <cp:revision>20</cp:revision>
  <dcterms:created xsi:type="dcterms:W3CDTF">2013-04-15T14:17:50Z</dcterms:created>
  <dcterms:modified xsi:type="dcterms:W3CDTF">2013-08-29T15:40:11Z</dcterms:modified>
</cp:coreProperties>
</file>