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6F5-B878-2E48-AE49-F675258E1218}" type="datetimeFigureOut">
              <a:rPr lang="es-ES_tradnl" smtClean="0"/>
              <a:t>27/4/14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F73-C729-F142-95CB-4CE11EF4F7C1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6F5-B878-2E48-AE49-F675258E1218}" type="datetimeFigureOut">
              <a:rPr lang="es-ES_tradnl" smtClean="0"/>
              <a:t>27/4/14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F73-C729-F142-95CB-4CE11EF4F7C1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6F5-B878-2E48-AE49-F675258E1218}" type="datetimeFigureOut">
              <a:rPr lang="es-ES_tradnl" smtClean="0"/>
              <a:t>27/4/14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F73-C729-F142-95CB-4CE11EF4F7C1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6F5-B878-2E48-AE49-F675258E1218}" type="datetimeFigureOut">
              <a:rPr lang="es-ES_tradnl" smtClean="0"/>
              <a:t>27/4/14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F73-C729-F142-95CB-4CE11EF4F7C1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6F5-B878-2E48-AE49-F675258E1218}" type="datetimeFigureOut">
              <a:rPr lang="es-ES_tradnl" smtClean="0"/>
              <a:t>27/4/14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F73-C729-F142-95CB-4CE11EF4F7C1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6F5-B878-2E48-AE49-F675258E1218}" type="datetimeFigureOut">
              <a:rPr lang="es-ES_tradnl" smtClean="0"/>
              <a:t>27/4/14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F73-C729-F142-95CB-4CE11EF4F7C1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6F5-B878-2E48-AE49-F675258E1218}" type="datetimeFigureOut">
              <a:rPr lang="es-ES_tradnl" smtClean="0"/>
              <a:t>27/4/14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F73-C729-F142-95CB-4CE11EF4F7C1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6F5-B878-2E48-AE49-F675258E1218}" type="datetimeFigureOut">
              <a:rPr lang="es-ES_tradnl" smtClean="0"/>
              <a:t>27/4/14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F73-C729-F142-95CB-4CE11EF4F7C1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6F5-B878-2E48-AE49-F675258E1218}" type="datetimeFigureOut">
              <a:rPr lang="es-ES_tradnl" smtClean="0"/>
              <a:t>27/4/14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F73-C729-F142-95CB-4CE11EF4F7C1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6F5-B878-2E48-AE49-F675258E1218}" type="datetimeFigureOut">
              <a:rPr lang="es-ES_tradnl" smtClean="0"/>
              <a:t>27/4/14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F73-C729-F142-95CB-4CE11EF4F7C1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6F5-B878-2E48-AE49-F675258E1218}" type="datetimeFigureOut">
              <a:rPr lang="es-ES_tradnl" smtClean="0"/>
              <a:t>27/4/14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F73-C729-F142-95CB-4CE11EF4F7C1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2A6F5-B878-2E48-AE49-F675258E1218}" type="datetimeFigureOut">
              <a:rPr lang="es-ES_tradnl" smtClean="0"/>
              <a:t>27/4/14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A9F73-C729-F142-95CB-4CE11EF4F7C1}" type="slidenum">
              <a:rPr lang="es-ES_tradnl" smtClean="0"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5" name="Imagen 4" descr="Comité_Sustentabilidad_oki_20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9350"/>
            <a:ext cx="9144000" cy="557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UMCE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Tomas Thayer</dc:creator>
  <cp:lastModifiedBy>Tomas Thayer</cp:lastModifiedBy>
  <cp:revision>1</cp:revision>
  <dcterms:created xsi:type="dcterms:W3CDTF">2014-04-27T17:34:26Z</dcterms:created>
  <dcterms:modified xsi:type="dcterms:W3CDTF">2014-04-27T17:45:49Z</dcterms:modified>
</cp:coreProperties>
</file>