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Users\Julian\Desktop\SAU13\Figur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5472608" cy="6165304"/>
          </a:xfrm>
          <a:prstGeom prst="rect">
            <a:avLst/>
          </a:prstGeom>
          <a:solidFill>
            <a:schemeClr val="tx2"/>
          </a:solidFill>
          <a:ln w="57150">
            <a:solidFill>
              <a:schemeClr val="tx2"/>
            </a:solidFill>
          </a:ln>
        </p:spPr>
      </p:pic>
      <p:pic>
        <p:nvPicPr>
          <p:cNvPr id="3" name="2 Imagen" descr="C:\Users\Julian\Desktop\SAU13\Facilitadores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92696"/>
            <a:ext cx="3563888" cy="309634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</p:pic>
      <p:pic>
        <p:nvPicPr>
          <p:cNvPr id="4" name="3 Imagen" descr="C:\Users\Julian\Desktop\SAU13\DiversidadFacilitadore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861048"/>
            <a:ext cx="3563888" cy="299695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691680" y="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tx2"/>
                </a:solidFill>
              </a:rPr>
              <a:t>REHUE</a:t>
            </a:r>
          </a:p>
          <a:p>
            <a:pPr algn="ctr"/>
            <a:r>
              <a:rPr lang="es-CL" sz="2000" b="1" dirty="0" smtClean="0">
                <a:solidFill>
                  <a:schemeClr val="tx2"/>
                </a:solidFill>
              </a:rPr>
              <a:t>Red de Huertos Escolares</a:t>
            </a:r>
            <a:endParaRPr lang="es-CL" sz="2000" b="1" dirty="0" smtClean="0">
              <a:solidFill>
                <a:schemeClr val="tx2"/>
              </a:solidFill>
            </a:endParaRPr>
          </a:p>
          <a:p>
            <a:pPr algn="ctr"/>
            <a:endParaRPr lang="es-CL" sz="2000" dirty="0" smtClean="0"/>
          </a:p>
          <a:p>
            <a:pPr algn="ctr"/>
            <a:endParaRPr lang="es-C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827584" y="4941168"/>
            <a:ext cx="1152128" cy="1130424"/>
          </a:xfrm>
          <a:prstGeom prst="ellipse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Elipse"/>
          <p:cNvSpPr/>
          <p:nvPr/>
        </p:nvSpPr>
        <p:spPr>
          <a:xfrm>
            <a:off x="6876256" y="1268760"/>
            <a:ext cx="1152128" cy="1130424"/>
          </a:xfrm>
          <a:prstGeom prst="ellipse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Triángulo isósceles"/>
          <p:cNvSpPr/>
          <p:nvPr/>
        </p:nvSpPr>
        <p:spPr>
          <a:xfrm>
            <a:off x="5724128" y="3356992"/>
            <a:ext cx="576064" cy="554360"/>
          </a:xfrm>
          <a:prstGeom prst="triangle">
            <a:avLst/>
          </a:prstGeom>
          <a:scene3d>
            <a:camera prst="isometricRight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Triángulo isósceles"/>
          <p:cNvSpPr/>
          <p:nvPr/>
        </p:nvSpPr>
        <p:spPr>
          <a:xfrm>
            <a:off x="5364088" y="5229200"/>
            <a:ext cx="576064" cy="554360"/>
          </a:xfrm>
          <a:prstGeom prst="triangle">
            <a:avLst/>
          </a:prstGeom>
          <a:scene3d>
            <a:camera prst="perspectiveHeroicExtremeRightFacing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1691680" y="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tx2"/>
                </a:solidFill>
              </a:rPr>
              <a:t>REHUE</a:t>
            </a:r>
          </a:p>
          <a:p>
            <a:pPr algn="ctr"/>
            <a:r>
              <a:rPr lang="es-CL" sz="2000" b="1" dirty="0" smtClean="0">
                <a:solidFill>
                  <a:schemeClr val="tx2"/>
                </a:solidFill>
              </a:rPr>
              <a:t>Red de Huertos Escolares</a:t>
            </a:r>
            <a:endParaRPr lang="es-CL" sz="2000" b="1" dirty="0" smtClean="0">
              <a:solidFill>
                <a:schemeClr val="tx2"/>
              </a:solidFill>
            </a:endParaRPr>
          </a:p>
          <a:p>
            <a:pPr algn="ctr"/>
            <a:endParaRPr lang="es-CL" sz="2000" dirty="0" smtClean="0"/>
          </a:p>
          <a:p>
            <a:pPr algn="ctr"/>
            <a:endParaRPr lang="es-CL" sz="2000" dirty="0"/>
          </a:p>
        </p:txBody>
      </p:sp>
      <p:cxnSp>
        <p:nvCxnSpPr>
          <p:cNvPr id="24" name="23 Conector recto de flecha"/>
          <p:cNvCxnSpPr/>
          <p:nvPr/>
        </p:nvCxnSpPr>
        <p:spPr>
          <a:xfrm flipV="1">
            <a:off x="6300192" y="1988843"/>
            <a:ext cx="504056" cy="133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6156176" y="815008"/>
            <a:ext cx="1512168" cy="10298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444208" y="2399184"/>
            <a:ext cx="1296144" cy="525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7668344" y="2420891"/>
            <a:ext cx="216024" cy="349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755576" y="3717032"/>
            <a:ext cx="432048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1888821" y="2170533"/>
            <a:ext cx="882991" cy="3223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>
            <a:off x="3203848" y="2060848"/>
            <a:ext cx="36004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043608" y="3623320"/>
            <a:ext cx="504056" cy="381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084168" y="4005064"/>
            <a:ext cx="216024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6876256" y="4941168"/>
            <a:ext cx="432048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Elipse"/>
          <p:cNvSpPr/>
          <p:nvPr/>
        </p:nvSpPr>
        <p:spPr>
          <a:xfrm>
            <a:off x="7092280" y="5373216"/>
            <a:ext cx="1152128" cy="1130424"/>
          </a:xfrm>
          <a:prstGeom prst="ellipse">
            <a:avLst/>
          </a:prstGeom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755576" y="1340768"/>
            <a:ext cx="1152128" cy="1130424"/>
          </a:xfrm>
          <a:prstGeom prst="ellipse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4572000" y="1484784"/>
            <a:ext cx="1152128" cy="1130424"/>
          </a:xfrm>
          <a:prstGeom prst="ellipse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923928" y="1761967"/>
            <a:ext cx="648072" cy="108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1979712" y="2060848"/>
            <a:ext cx="252028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46" idx="7"/>
          </p:cNvCxnSpPr>
          <p:nvPr/>
        </p:nvCxnSpPr>
        <p:spPr>
          <a:xfrm flipV="1">
            <a:off x="5555404" y="1628801"/>
            <a:ext cx="1248845" cy="215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1115616" y="887016"/>
            <a:ext cx="216024" cy="381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>
            <a:off x="7956376" y="4437112"/>
            <a:ext cx="432048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flipH="1">
            <a:off x="8244408" y="5423520"/>
            <a:ext cx="288032" cy="381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flipV="1">
            <a:off x="1691680" y="4509120"/>
            <a:ext cx="14401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1331640" y="2564904"/>
            <a:ext cx="504056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>
            <a:off x="1403648" y="764704"/>
            <a:ext cx="792088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 flipH="1">
            <a:off x="7884368" y="836712"/>
            <a:ext cx="144016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>
            <a:off x="4355976" y="6093296"/>
            <a:ext cx="26642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H="1">
            <a:off x="755576" y="2420888"/>
            <a:ext cx="144016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>
            <a:off x="6660232" y="4570279"/>
            <a:ext cx="1656184" cy="5869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Triángulo isósceles"/>
          <p:cNvSpPr/>
          <p:nvPr/>
        </p:nvSpPr>
        <p:spPr>
          <a:xfrm>
            <a:off x="467544" y="3140968"/>
            <a:ext cx="576064" cy="554360"/>
          </a:xfrm>
          <a:prstGeom prst="triangle">
            <a:avLst/>
          </a:prstGeom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4" name="63 Triángulo isósceles"/>
          <p:cNvSpPr/>
          <p:nvPr/>
        </p:nvSpPr>
        <p:spPr>
          <a:xfrm>
            <a:off x="7596336" y="188640"/>
            <a:ext cx="576064" cy="554360"/>
          </a:xfrm>
          <a:prstGeom prst="triangle">
            <a:avLst/>
          </a:prstGeom>
          <a:scene3d>
            <a:camera prst="isometricLeftDown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5" name="64 Triángulo isósceles"/>
          <p:cNvSpPr/>
          <p:nvPr/>
        </p:nvSpPr>
        <p:spPr>
          <a:xfrm>
            <a:off x="3419872" y="1484784"/>
            <a:ext cx="576064" cy="554360"/>
          </a:xfrm>
          <a:prstGeom prst="triangle">
            <a:avLst/>
          </a:prstGeom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7" name="66 Triángulo isósceles"/>
          <p:cNvSpPr/>
          <p:nvPr/>
        </p:nvSpPr>
        <p:spPr>
          <a:xfrm>
            <a:off x="8316416" y="4725144"/>
            <a:ext cx="576064" cy="554360"/>
          </a:xfrm>
          <a:prstGeom prst="triangle">
            <a:avLst/>
          </a:prstGeom>
          <a:scene3d>
            <a:camera prst="perspectiveHeroicExtremeLeftFacing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9" name="68 Triángulo isósceles"/>
          <p:cNvSpPr/>
          <p:nvPr/>
        </p:nvSpPr>
        <p:spPr>
          <a:xfrm>
            <a:off x="2699792" y="2420888"/>
            <a:ext cx="576064" cy="554360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Triángulo isósceles"/>
          <p:cNvSpPr/>
          <p:nvPr/>
        </p:nvSpPr>
        <p:spPr>
          <a:xfrm>
            <a:off x="7596336" y="2852936"/>
            <a:ext cx="576064" cy="554360"/>
          </a:xfrm>
          <a:prstGeom prst="triangle">
            <a:avLst/>
          </a:prstGeom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60 CuadroTexto"/>
          <p:cNvSpPr txBox="1"/>
          <p:nvPr/>
        </p:nvSpPr>
        <p:spPr>
          <a:xfrm>
            <a:off x="2699804" y="6237312"/>
            <a:ext cx="250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Núcleo de Sostenibilidad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80" name="79 Explosión 2"/>
          <p:cNvSpPr/>
          <p:nvPr/>
        </p:nvSpPr>
        <p:spPr>
          <a:xfrm>
            <a:off x="4572000" y="4077072"/>
            <a:ext cx="720080" cy="698376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xplosión 2"/>
          <p:cNvSpPr/>
          <p:nvPr/>
        </p:nvSpPr>
        <p:spPr>
          <a:xfrm>
            <a:off x="6372200" y="188640"/>
            <a:ext cx="720080" cy="698376"/>
          </a:xfrm>
          <a:prstGeom prst="irregularSeal2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xplosión 2"/>
          <p:cNvSpPr/>
          <p:nvPr/>
        </p:nvSpPr>
        <p:spPr>
          <a:xfrm>
            <a:off x="8244408" y="3501008"/>
            <a:ext cx="720080" cy="698376"/>
          </a:xfrm>
          <a:prstGeom prst="irregularSeal2">
            <a:avLst/>
          </a:pr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xplosión 2"/>
          <p:cNvSpPr/>
          <p:nvPr/>
        </p:nvSpPr>
        <p:spPr>
          <a:xfrm>
            <a:off x="1907704" y="5805264"/>
            <a:ext cx="720080" cy="698376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xplosión 2"/>
          <p:cNvSpPr/>
          <p:nvPr/>
        </p:nvSpPr>
        <p:spPr>
          <a:xfrm>
            <a:off x="2267744" y="1268760"/>
            <a:ext cx="720080" cy="698376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Triángulo isósceles"/>
          <p:cNvSpPr/>
          <p:nvPr/>
        </p:nvSpPr>
        <p:spPr>
          <a:xfrm>
            <a:off x="179512" y="908720"/>
            <a:ext cx="576064" cy="554360"/>
          </a:xfrm>
          <a:prstGeom prst="triangle">
            <a:avLst/>
          </a:pr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Triángulo isósceles"/>
          <p:cNvSpPr/>
          <p:nvPr/>
        </p:nvSpPr>
        <p:spPr>
          <a:xfrm>
            <a:off x="251520" y="6021288"/>
            <a:ext cx="576064" cy="554360"/>
          </a:xfrm>
          <a:prstGeom prst="triangle">
            <a:avLst/>
          </a:prstGeom>
          <a:scene3d>
            <a:camera prst="perspectiveRelaxedModerately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1" name="90 CuadroTexto"/>
          <p:cNvSpPr txBox="1"/>
          <p:nvPr/>
        </p:nvSpPr>
        <p:spPr>
          <a:xfrm>
            <a:off x="3923928" y="2492905"/>
            <a:ext cx="2553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Núcleo de Sostenibilidad </a:t>
            </a:r>
          </a:p>
          <a:p>
            <a:pPr algn="ctr"/>
            <a:r>
              <a:rPr lang="es-CL" dirty="0" smtClean="0">
                <a:solidFill>
                  <a:schemeClr val="tx2"/>
                </a:solidFill>
              </a:rPr>
              <a:t>Desarrollado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923928" y="4653136"/>
            <a:ext cx="234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</a:t>
            </a:r>
            <a:r>
              <a:rPr lang="es-CL" dirty="0" smtClean="0">
                <a:solidFill>
                  <a:schemeClr val="tx2"/>
                </a:solidFill>
              </a:rPr>
              <a:t>Comunidad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93" name="92 CuadroTexto"/>
          <p:cNvSpPr txBox="1"/>
          <p:nvPr/>
        </p:nvSpPr>
        <p:spPr>
          <a:xfrm>
            <a:off x="179524" y="3645024"/>
            <a:ext cx="1159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Facilitador</a:t>
            </a:r>
            <a:endParaRPr lang="es-CL" dirty="0">
              <a:solidFill>
                <a:schemeClr val="tx2"/>
              </a:solidFill>
            </a:endParaRPr>
          </a:p>
        </p:txBody>
      </p:sp>
      <p:cxnSp>
        <p:nvCxnSpPr>
          <p:cNvPr id="94" name="93 Conector recto de flecha"/>
          <p:cNvCxnSpPr/>
          <p:nvPr/>
        </p:nvCxnSpPr>
        <p:spPr>
          <a:xfrm flipV="1">
            <a:off x="3563888" y="4509120"/>
            <a:ext cx="93610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>
            <a:off x="3275861" y="3068961"/>
            <a:ext cx="594959" cy="3223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Triángulo isósceles"/>
          <p:cNvSpPr/>
          <p:nvPr/>
        </p:nvSpPr>
        <p:spPr>
          <a:xfrm>
            <a:off x="6228184" y="4437112"/>
            <a:ext cx="576064" cy="554360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1" name="100 Triángulo isósceles"/>
          <p:cNvSpPr/>
          <p:nvPr/>
        </p:nvSpPr>
        <p:spPr>
          <a:xfrm>
            <a:off x="3059832" y="4221088"/>
            <a:ext cx="576064" cy="554360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2" name="101 Triángulo isósceles"/>
          <p:cNvSpPr/>
          <p:nvPr/>
        </p:nvSpPr>
        <p:spPr>
          <a:xfrm>
            <a:off x="5796136" y="1772816"/>
            <a:ext cx="576064" cy="554360"/>
          </a:xfrm>
          <a:prstGeom prst="triangle">
            <a:avLst/>
          </a:prstGeom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" name="102 Triángulo isósceles"/>
          <p:cNvSpPr/>
          <p:nvPr/>
        </p:nvSpPr>
        <p:spPr>
          <a:xfrm>
            <a:off x="755576" y="260648"/>
            <a:ext cx="576064" cy="554360"/>
          </a:xfrm>
          <a:prstGeom prst="triangle">
            <a:avLst/>
          </a:prstGeom>
          <a:scene3d>
            <a:camera prst="isometricRight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1" name="70 Rectángulo"/>
          <p:cNvSpPr/>
          <p:nvPr/>
        </p:nvSpPr>
        <p:spPr>
          <a:xfrm>
            <a:off x="3995936" y="3140968"/>
            <a:ext cx="720080" cy="648072"/>
          </a:xfrm>
          <a:prstGeom prst="rect">
            <a:avLst/>
          </a:pr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3" name="72 Rectángulo"/>
          <p:cNvSpPr/>
          <p:nvPr/>
        </p:nvSpPr>
        <p:spPr>
          <a:xfrm>
            <a:off x="7092280" y="3861048"/>
            <a:ext cx="720080" cy="648072"/>
          </a:xfrm>
          <a:prstGeom prst="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5" name="74 Rectángulo"/>
          <p:cNvSpPr/>
          <p:nvPr/>
        </p:nvSpPr>
        <p:spPr>
          <a:xfrm>
            <a:off x="3563888" y="5589240"/>
            <a:ext cx="720080" cy="648072"/>
          </a:xfrm>
          <a:prstGeom prst="rect">
            <a:avLst/>
          </a:prstGeom>
          <a:scene3d>
            <a:camera prst="perspectiveHeroicExtreme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Rectángulo"/>
          <p:cNvSpPr/>
          <p:nvPr/>
        </p:nvSpPr>
        <p:spPr>
          <a:xfrm>
            <a:off x="1691680" y="3717032"/>
            <a:ext cx="720080" cy="648072"/>
          </a:xfrm>
          <a:prstGeom prst="rect">
            <a:avLst/>
          </a:prstGeom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Julián</dc:creator>
  <cp:lastModifiedBy>Julian</cp:lastModifiedBy>
  <cp:revision>5</cp:revision>
  <dcterms:created xsi:type="dcterms:W3CDTF">2016-06-29T23:57:14Z</dcterms:created>
  <dcterms:modified xsi:type="dcterms:W3CDTF">2016-06-30T00:09:53Z</dcterms:modified>
</cp:coreProperties>
</file>